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Representative X-ray radiographic images showing the evolution of the miscibility gap in Fe-N-C system under high pressure and high temperature conditions (run 4-17).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situ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X-ray radiography experiment starts at 0.4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with Fe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 as the starting material.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sample is below solidus at 0.4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1483 K.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Around 1729 K, immiscible N-rich supercritical fluid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coexists with metallic liquid.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(c)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At higher temperatures, N-rich supercritical fluid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partially dissolves into metallic liquid.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(d)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Lowering temperature re-exsolves N-rich supercritical fluid from metallic liquid. The corresponding movie is shown in Video S-1. 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923" y="179388"/>
            <a:ext cx="3935106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immiscible nitrogen from metallic melt explains Earth’s missing nitrogen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Liu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11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18-22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919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63586" y="2367171"/>
            <a:ext cx="33159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1 </a:t>
            </a:r>
            <a:r>
              <a:rPr lang="en-US" sz="1100" dirty="0"/>
              <a:t>Representative X-ray radiographic images showing the evolution of the miscibility gap in Fe-N-C system under high pressure and high temperature conditions (run 4-17).</a:t>
            </a:r>
            <a:r>
              <a:rPr lang="en-US" sz="1100" b="1" dirty="0"/>
              <a:t> </a:t>
            </a:r>
            <a:r>
              <a:rPr lang="en-US" sz="1100" dirty="0"/>
              <a:t>This</a:t>
            </a:r>
            <a:r>
              <a:rPr lang="en-US" sz="1100" i="1" dirty="0"/>
              <a:t> in situ</a:t>
            </a:r>
            <a:r>
              <a:rPr lang="en-US" sz="1100" dirty="0"/>
              <a:t> X-ray radiography experiment starts at 0.4 </a:t>
            </a:r>
            <a:r>
              <a:rPr lang="en-US" sz="1100" dirty="0" err="1"/>
              <a:t>GPa</a:t>
            </a:r>
            <a:r>
              <a:rPr lang="en-US" sz="1100" dirty="0"/>
              <a:t> with Fe</a:t>
            </a:r>
            <a:r>
              <a:rPr lang="en-US" sz="1100" baseline="-25000" dirty="0"/>
              <a:t>3</a:t>
            </a:r>
            <a:r>
              <a:rPr lang="en-US" sz="1100" dirty="0"/>
              <a:t>N as the starting material. </a:t>
            </a:r>
            <a:r>
              <a:rPr lang="en-US" sz="1100" b="1" dirty="0"/>
              <a:t>(a) </a:t>
            </a:r>
            <a:r>
              <a:rPr lang="en-US" sz="1100" dirty="0"/>
              <a:t>The sample is below solidus at 0.4 </a:t>
            </a:r>
            <a:r>
              <a:rPr lang="en-US" sz="1100" dirty="0" err="1"/>
              <a:t>GPa</a:t>
            </a:r>
            <a:r>
              <a:rPr lang="en-US" sz="1100" dirty="0"/>
              <a:t> and 1483 K. </a:t>
            </a:r>
            <a:r>
              <a:rPr lang="en-US" sz="1100" b="1" dirty="0"/>
              <a:t>(b)</a:t>
            </a:r>
            <a:r>
              <a:rPr lang="en-US" sz="1100" dirty="0"/>
              <a:t> Around 1729 K, immiscible N-rich supercritical fluid</a:t>
            </a:r>
            <a:r>
              <a:rPr lang="en-US" sz="1100" b="1" dirty="0"/>
              <a:t> </a:t>
            </a:r>
            <a:r>
              <a:rPr lang="en-US" sz="1100" dirty="0"/>
              <a:t>coexists with metallic liquid. </a:t>
            </a:r>
            <a:r>
              <a:rPr lang="en-US" sz="1100" b="1" dirty="0"/>
              <a:t>(c) </a:t>
            </a:r>
            <a:r>
              <a:rPr lang="en-US" sz="1100" dirty="0"/>
              <a:t>At higher temperatures, N-rich supercritical fluid</a:t>
            </a:r>
            <a:r>
              <a:rPr lang="en-US" sz="1100" b="1" dirty="0"/>
              <a:t> </a:t>
            </a:r>
            <a:r>
              <a:rPr lang="en-US" sz="1100" dirty="0"/>
              <a:t>partially dissolves into metallic liquid. </a:t>
            </a:r>
            <a:r>
              <a:rPr lang="en-US" sz="1100" b="1" dirty="0"/>
              <a:t>(d)</a:t>
            </a:r>
            <a:r>
              <a:rPr lang="en-US" sz="1100" dirty="0"/>
              <a:t> Lowering temperature re-exsolves N-rich supercritical fluid from metallic liquid. The corresponding movie is shown in Video S-1.  </a:t>
            </a:r>
            <a:endParaRPr lang="en-GB" sz="1100" dirty="0"/>
          </a:p>
        </p:txBody>
      </p:sp>
      <p:pic>
        <p:nvPicPr>
          <p:cNvPr id="6" name="Picture 5" descr="A picture containing photo, monitor, wall, black&#10;&#10;Description automatically generated">
            <a:extLst>
              <a:ext uri="{FF2B5EF4-FFF2-40B4-BE49-F238E27FC236}">
                <a16:creationId xmlns:a16="http://schemas.microsoft.com/office/drawing/2014/main" id="{54D7DBF3-79F9-4E7F-9EB5-1E78FE2D2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012825"/>
            <a:ext cx="5829099" cy="52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287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99</cp:revision>
  <dcterms:created xsi:type="dcterms:W3CDTF">2017-09-25T10:29:42Z</dcterms:created>
  <dcterms:modified xsi:type="dcterms:W3CDTF">2019-07-09T13:12:13Z</dcterms:modified>
</cp:coreProperties>
</file>