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85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2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The pressure dependence of N solubility in Fe-N-C melt. The solid circles are for Fe-N starting materials; the open circles are for Fe-N-C starting materials. Symbol sizes are proportional to the temperatures (1400-2300 K) at which the experiments are quenched and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colours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indicate initial compositions (see legend). The blue and red curves are modelled N solubilities in Fe-N-C melt at 2000 K and 2300 K, respectively, from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Speelmanns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al.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(2018). 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09/07/2019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8923" y="179388"/>
            <a:ext cx="3935106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Liu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Loss of immiscible nitrogen from metallic melt explains Earth’s missing nitrogen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852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Liu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11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18-22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919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623393" y="2621086"/>
            <a:ext cx="3315957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/>
              <a:t>Figure 2 </a:t>
            </a:r>
            <a:r>
              <a:rPr lang="en-US" sz="1100" dirty="0"/>
              <a:t>The pressure dependence of N solubility in Fe-N-C melt. The solid circles are for Fe-N starting materials; the open circles are for Fe-N-C starting materials. Symbol sizes are proportional to the temperatures (1400-2300 K) at which the experiments are quenched and </a:t>
            </a:r>
            <a:r>
              <a:rPr lang="en-US" sz="1100" dirty="0" err="1"/>
              <a:t>colours</a:t>
            </a:r>
            <a:r>
              <a:rPr lang="en-US" sz="1100" dirty="0"/>
              <a:t> indicate initial compositions (see legend). The blue and red curves are modelled N solubilities in Fe-N-C melt at 2000 K and 2300 K, respectively, from </a:t>
            </a:r>
            <a:r>
              <a:rPr lang="en-US" sz="1100" dirty="0" err="1"/>
              <a:t>Speelmanns</a:t>
            </a:r>
            <a:r>
              <a:rPr lang="en-US" sz="1100" dirty="0"/>
              <a:t> </a:t>
            </a:r>
            <a:r>
              <a:rPr lang="en-US" sz="1100" i="1" dirty="0"/>
              <a:t>et al.</a:t>
            </a:r>
            <a:r>
              <a:rPr lang="en-US" sz="1100" dirty="0"/>
              <a:t> (2018). </a:t>
            </a:r>
            <a:endParaRPr lang="en-GB" sz="1100" dirty="0"/>
          </a:p>
        </p:txBody>
      </p:sp>
      <p:pic>
        <p:nvPicPr>
          <p:cNvPr id="8" name="Picture 7" descr="A close up of a map&#10;&#10;Description automatically generated">
            <a:extLst>
              <a:ext uri="{FF2B5EF4-FFF2-40B4-BE49-F238E27FC236}">
                <a16:creationId xmlns:a16="http://schemas.microsoft.com/office/drawing/2014/main" id="{9DED8354-D9E1-4D1F-9BB1-769E383B00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648" y="1216767"/>
            <a:ext cx="7390958" cy="4979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826</TotalTime>
  <Words>231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100</cp:revision>
  <dcterms:created xsi:type="dcterms:W3CDTF">2017-09-25T10:29:42Z</dcterms:created>
  <dcterms:modified xsi:type="dcterms:W3CDTF">2019-07-09T13:13:47Z</dcterms:modified>
</cp:coreProperties>
</file>