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49" d="100"/>
          <a:sy n="49" d="100"/>
        </p:scale>
        <p:origin x="950" y="43"/>
      </p:cViewPr>
      <p:guideLst/>
    </p:cSldViewPr>
  </p:slideViewPr>
  <p:notesTextViewPr>
    <p:cViewPr>
      <p:scale>
        <a:sx n="1" d="1"/>
        <a:sy n="1" d="1"/>
      </p:scale>
      <p:origin x="0" y="-12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Trace element composition of NWA 8486 normalised to CI chondrites </a:t>
                </a:r>
                <a:r>
                  <a:rPr lang="en-US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(Anders and </a:t>
                </a:r>
                <a:r>
                  <a:rPr lang="en-US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Grevesse</a:t>
                </a:r>
                <a:r>
                  <a:rPr lang="en-US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1989)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All fractions exhibit Eu and Sr positive anomalies. NWA 7325 has a lower content for most incompatible elements compared to NWA 8486 owing to its modal enrichment in plagioclase. Lunar anorthosites are reported for comparison (data from Haskin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1973 and Norman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2003). </a:t>
                </a:r>
                <a:endParaRPr lang="en-GB" sz="1200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92" y="179388"/>
            <a:ext cx="435713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Frossard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for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anorthositic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crust formed on an inner solar system planetesimal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Frossard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63586" y="2367171"/>
            <a:ext cx="33159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dirty="0"/>
              <a:t>Trace element composition of NWA 8486 normalised to CI chondrites </a:t>
            </a:r>
            <a:r>
              <a:rPr lang="en-US" sz="1100" dirty="0"/>
              <a:t>(Anders and </a:t>
            </a:r>
            <a:r>
              <a:rPr lang="en-US" sz="1100" dirty="0" err="1"/>
              <a:t>Grevesse</a:t>
            </a:r>
            <a:r>
              <a:rPr lang="en-US" sz="1100" dirty="0"/>
              <a:t>, 1989)</a:t>
            </a:r>
            <a:r>
              <a:rPr lang="en-GB" sz="1100" dirty="0"/>
              <a:t>. All fractions exhibit Eu and Sr positive anomalies. NWA 7325 has a lower content for most incompatible elements compared to NWA 8486 owing to its modal enrichment in plagioclase. Lunar anorthosites are reported for comparison (data from Haskin </a:t>
            </a:r>
            <a:r>
              <a:rPr lang="en-GB" sz="1100" i="1" dirty="0"/>
              <a:t>et al</a:t>
            </a:r>
            <a:r>
              <a:rPr lang="en-GB" sz="1100" dirty="0"/>
              <a:t>., 1973 and Norman </a:t>
            </a:r>
            <a:r>
              <a:rPr lang="en-GB" sz="1100" i="1" dirty="0"/>
              <a:t>et al</a:t>
            </a:r>
            <a:r>
              <a:rPr lang="en-GB" sz="1100" dirty="0"/>
              <a:t>., 2003). </a:t>
            </a:r>
            <a:endParaRPr lang="en-GB" sz="1100" i="1" dirty="0"/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173B0F8-E525-4B8C-99AD-A9B39BA356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0" y="1169384"/>
            <a:ext cx="7697987" cy="479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205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103</cp:revision>
  <dcterms:created xsi:type="dcterms:W3CDTF">2017-09-25T10:29:42Z</dcterms:created>
  <dcterms:modified xsi:type="dcterms:W3CDTF">2019-10-04T14:40:54Z</dcterms:modified>
</cp:coreProperties>
</file>