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-1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Time for plagioclase crystal ascent during the late stage of a magma ocean. This time is calculated for a range of viscosities (0.1 to 10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Pa</a:t>
                </a:r>
                <a:r>
                  <a:rPr lang="en-GB" sz="1200" i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), crystal diameters (a; 100 µm to 1 cm) and density contrasts (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∆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ρ; 50 to 500 kg/m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between the crystal and the liquid phase. The time for a crystal to reach the surface of the magma ocean is represented with a colour scale ranging between 10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kyr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(blue) and 2 Myr (red). Both panels show that the time of ascent of the crystal is a few tens of thousands of years in magma ocean conditions, except for small crystals around 100 µm and high viscosities of &gt;10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Pa.s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for which time of ascent is longer.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04/10/2019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892" y="179388"/>
            <a:ext cx="435713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Frossard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for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anorthositic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crust formed on an inner solar system planetesimal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Frossard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28-32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8071" y="2282531"/>
            <a:ext cx="3315957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4 </a:t>
            </a:r>
            <a:r>
              <a:rPr lang="en-GB" sz="1100" dirty="0"/>
              <a:t>Time for plagioclase crystal ascent during the late stage of a magma ocean. This time is calculated for a range of viscosities (0.1 to 10 </a:t>
            </a:r>
            <a:r>
              <a:rPr lang="en-GB" sz="1100" dirty="0" err="1"/>
              <a:t>Pa</a:t>
            </a:r>
            <a:r>
              <a:rPr lang="en-GB" sz="1100" i="1" dirty="0" err="1"/>
              <a:t>.s</a:t>
            </a:r>
            <a:r>
              <a:rPr lang="en-GB" sz="1100" dirty="0"/>
              <a:t>), crystal diameters (a; 100 µm to 1 cm) and density contrasts (</a:t>
            </a:r>
            <a:r>
              <a:rPr lang="en-GB" sz="1100" i="1" dirty="0"/>
              <a:t>∆</a:t>
            </a:r>
            <a:r>
              <a:rPr lang="en-GB" sz="1100" dirty="0"/>
              <a:t>ρ; 50 to 500 kg/m</a:t>
            </a:r>
            <a:r>
              <a:rPr lang="en-GB" sz="1100" baseline="30000" dirty="0"/>
              <a:t>3</a:t>
            </a:r>
            <a:r>
              <a:rPr lang="en-GB" sz="1100" dirty="0"/>
              <a:t>) between the crystal and the liquid phase. The time for a crystal to reach the surface of the magma ocean is represented with a colour scale ranging between 10 </a:t>
            </a:r>
            <a:r>
              <a:rPr lang="en-GB" sz="1100" dirty="0" err="1"/>
              <a:t>kyr</a:t>
            </a:r>
            <a:r>
              <a:rPr lang="en-GB" sz="1100" dirty="0"/>
              <a:t> (blue) and 2 Myr (red). Both panels show that the time of ascent of the crystal is a few tens of thousands of years in magma ocean conditions, except for small crystals around 100 µm and high viscosities of &gt;10 </a:t>
            </a:r>
            <a:r>
              <a:rPr lang="en-GB" sz="1100" dirty="0" err="1"/>
              <a:t>Pa.s</a:t>
            </a:r>
            <a:r>
              <a:rPr lang="en-GB" sz="1100" dirty="0"/>
              <a:t> for which time of ascent is longer.</a:t>
            </a:r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ED15DEDD-4E1C-44E2-9962-624FEF09EF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72" y="1458352"/>
            <a:ext cx="8347513" cy="394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353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105</cp:revision>
  <dcterms:created xsi:type="dcterms:W3CDTF">2017-09-25T10:29:42Z</dcterms:created>
  <dcterms:modified xsi:type="dcterms:W3CDTF">2019-10-04T14:45:10Z</dcterms:modified>
</cp:coreProperties>
</file>