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Relationships between TGM flux and ambient air temperature (°C) and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photosynthetically active radiation (PAR). Symbols denote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palsa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(brown squares), bog (green triangles) and fen (blue diamonds) and include least squares linear regressions and associated r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p values. Evasion of TGM interpreted for values greater than zero and deposition for values less than zero.</a:t>
                </a:r>
                <a:endParaRPr lang="en-GB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780" y="179388"/>
            <a:ext cx="4588249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Fahnestock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 reallocation in thawing subarctic peatlands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Fahnestock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33-38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429307" y="5533111"/>
            <a:ext cx="95209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 </a:t>
            </a:r>
            <a:r>
              <a:rPr lang="en-US" sz="1100" b="1" dirty="0"/>
              <a:t>(a)</a:t>
            </a:r>
            <a:r>
              <a:rPr lang="en-US" sz="1100" dirty="0"/>
              <a:t> Relationships between TGM flux and ambient air temperature (°C) and </a:t>
            </a:r>
            <a:r>
              <a:rPr lang="en-US" sz="1100" b="1" dirty="0"/>
              <a:t>(b)</a:t>
            </a:r>
            <a:r>
              <a:rPr lang="en-US" sz="1100" dirty="0"/>
              <a:t> photosynthetically active radiation (PAR). Symbols denote </a:t>
            </a:r>
            <a:r>
              <a:rPr lang="en-US" sz="1100" dirty="0" err="1"/>
              <a:t>palsa</a:t>
            </a:r>
            <a:r>
              <a:rPr lang="en-US" sz="1100" dirty="0"/>
              <a:t> (brown squares), bog (green triangles) and fen (blue diamonds) and include least squares linear regressions and associated r</a:t>
            </a:r>
            <a:r>
              <a:rPr lang="en-US" sz="1100" baseline="30000" dirty="0"/>
              <a:t>2</a:t>
            </a:r>
            <a:r>
              <a:rPr lang="en-US" sz="1100" dirty="0"/>
              <a:t> and p values. Evasion of TGM interpreted for values greater than zero and deposition for values less than zero.</a:t>
            </a:r>
            <a:endParaRPr lang="en-GB" sz="1100" b="1" dirty="0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59C167B3-DB67-4B4A-9123-63810AE42A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0"/>
          <a:stretch/>
        </p:blipFill>
        <p:spPr>
          <a:xfrm>
            <a:off x="1064275" y="1255353"/>
            <a:ext cx="10063449" cy="415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204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104</cp:revision>
  <dcterms:created xsi:type="dcterms:W3CDTF">2017-09-25T10:29:42Z</dcterms:created>
  <dcterms:modified xsi:type="dcterms:W3CDTF">2019-10-11T09:27:38Z</dcterms:modified>
</cp:coreProperties>
</file>