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49" d="100"/>
          <a:sy n="49" d="100"/>
        </p:scale>
        <p:origin x="9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Summarised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Hg in the three sub-habitats (from top to bottom): TGM, porewater methyl Hg (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MeHg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), and total peat Hg (corrected for dry bulk density).</a:t>
                </a:r>
                <a:endParaRPr lang="en-GB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780" y="179388"/>
            <a:ext cx="4588249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Fahnestock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 reallocation in thawing subarctic peatlands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Fahnestock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33-38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63586" y="2367171"/>
            <a:ext cx="33159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</a:t>
            </a:r>
            <a:r>
              <a:rPr lang="en-US" sz="1100" dirty="0" err="1"/>
              <a:t>Summarised</a:t>
            </a:r>
            <a:r>
              <a:rPr lang="en-US" sz="1100" dirty="0"/>
              <a:t> Hg in the three sub-habitats (from top to bottom): TGM, porewater methyl Hg (</a:t>
            </a:r>
            <a:r>
              <a:rPr lang="en-US" sz="1100" dirty="0" err="1"/>
              <a:t>MeHg</a:t>
            </a:r>
            <a:r>
              <a:rPr lang="en-US" sz="1100" dirty="0"/>
              <a:t>), and total peat Hg (corrected for dry bulk density).</a:t>
            </a:r>
            <a:endParaRPr lang="en-GB" sz="1100" b="1" dirty="0"/>
          </a:p>
        </p:txBody>
      </p:sp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22E6A298-A702-49E3-A11A-356E531849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659" y="552645"/>
            <a:ext cx="3146837" cy="570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122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104</cp:revision>
  <dcterms:created xsi:type="dcterms:W3CDTF">2017-09-25T10:29:42Z</dcterms:created>
  <dcterms:modified xsi:type="dcterms:W3CDTF">2019-09-27T11:49:01Z</dcterms:modified>
</cp:coreProperties>
</file>