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Mean relative abundance of potential Hg methylators at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Stordalen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Mire (n = 38 for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palsa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47 for bog, and 42 for fen), using microbial community data from 2010-2012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reanalysed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from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Mondav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(2017). * indicates genera with members experimentally confirmed to methylate Hg.</a:t>
                </a:r>
                <a:endParaRPr lang="en-GB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780" y="179388"/>
            <a:ext cx="4588249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Fahnestock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 reallocation in thawing subarctic peatlands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Fahnestock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33-38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634171"/>
            <a:ext cx="33159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</a:t>
            </a:r>
            <a:r>
              <a:rPr lang="en-US" sz="1100" dirty="0"/>
              <a:t>Mean relative abundance of potential Hg methylators at </a:t>
            </a:r>
            <a:r>
              <a:rPr lang="en-US" sz="1100" dirty="0" err="1"/>
              <a:t>Stordalen</a:t>
            </a:r>
            <a:r>
              <a:rPr lang="en-US" sz="1100" dirty="0"/>
              <a:t> Mire (n = 38 for </a:t>
            </a:r>
            <a:r>
              <a:rPr lang="en-US" sz="1100" dirty="0" err="1"/>
              <a:t>palsa</a:t>
            </a:r>
            <a:r>
              <a:rPr lang="en-US" sz="1100" dirty="0"/>
              <a:t>, 47 for bog, and 42 for fen), using microbial community data from 2010-2012 </a:t>
            </a:r>
            <a:r>
              <a:rPr lang="en-US" sz="1100" dirty="0" err="1"/>
              <a:t>reanalysed</a:t>
            </a:r>
            <a:r>
              <a:rPr lang="en-US" sz="1100" dirty="0"/>
              <a:t> from </a:t>
            </a:r>
            <a:r>
              <a:rPr lang="en-US" sz="1100" dirty="0" err="1"/>
              <a:t>Mondav</a:t>
            </a:r>
            <a:r>
              <a:rPr lang="en-US" sz="1100" dirty="0"/>
              <a:t> </a:t>
            </a:r>
            <a:r>
              <a:rPr lang="en-US" sz="1100" i="1" dirty="0"/>
              <a:t>et al.</a:t>
            </a:r>
            <a:r>
              <a:rPr lang="en-US" sz="1100" dirty="0"/>
              <a:t> (2017). * indicates genera with members experimentally confirmed to methylate Hg.</a:t>
            </a:r>
            <a:endParaRPr lang="en-GB" sz="1100" b="1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FFCA77D-B65E-4CA8-909A-333CC03ED5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5" b="6621"/>
          <a:stretch/>
        </p:blipFill>
        <p:spPr>
          <a:xfrm>
            <a:off x="664429" y="1224225"/>
            <a:ext cx="7955238" cy="503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164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106</cp:revision>
  <dcterms:created xsi:type="dcterms:W3CDTF">2017-09-25T10:29:42Z</dcterms:created>
  <dcterms:modified xsi:type="dcterms:W3CDTF">2019-10-11T09:29:03Z</dcterms:modified>
</cp:coreProperties>
</file>