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Schematic of biogeochemical Hg cycling across permafrost thaw with emphasis on Hg pools and major pathways. Red arrows denote gaseous (Hg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flux for each stage of the thaw sequence. Peat inventories are for total Hg for the top 40 cm of the mire surface (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cf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legend for corresponding range).</a:t>
                </a:r>
                <a:endParaRPr lang="en-GB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780" y="179388"/>
            <a:ext cx="4588249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Fahnestock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 reallocation in thawing subarctic peatlands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Fahnestock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33-38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56293" y="2875002"/>
            <a:ext cx="33159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</a:t>
            </a:r>
            <a:r>
              <a:rPr lang="en-US" sz="1100" dirty="0"/>
              <a:t> Schematic of biogeochemical Hg cycling across permafrost thaw with emphasis on Hg pools and major pathways. Red arrows denote gaseous (Hg</a:t>
            </a:r>
            <a:r>
              <a:rPr lang="en-US" sz="1100" baseline="30000" dirty="0"/>
              <a:t>0</a:t>
            </a:r>
            <a:r>
              <a:rPr lang="en-US" sz="1100" dirty="0"/>
              <a:t>) flux for each stage of the thaw sequence. Peat inventories are for total Hg for the top 40 cm of the mire surface (</a:t>
            </a:r>
            <a:r>
              <a:rPr lang="en-US" sz="1100" i="1" dirty="0"/>
              <a:t>cf</a:t>
            </a:r>
            <a:r>
              <a:rPr lang="en-US" sz="1100" dirty="0"/>
              <a:t>. legend for corresponding range).</a:t>
            </a:r>
            <a:endParaRPr lang="en-GB" sz="1100" b="1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07051C-F4C5-4079-973C-C590357A2D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328" y="1120760"/>
            <a:ext cx="5555374" cy="490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172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107</cp:revision>
  <dcterms:created xsi:type="dcterms:W3CDTF">2017-09-25T10:29:42Z</dcterms:created>
  <dcterms:modified xsi:type="dcterms:W3CDTF">2019-10-11T09:30:15Z</dcterms:modified>
</cp:coreProperties>
</file>