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942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US" sz="1200" dirty="0"/>
                  <a:t>Trace element concentrations for the TTG samples and average TTG (</a:t>
                </a:r>
                <a:r>
                  <a:rPr lang="en-US" sz="1200" dirty="0" err="1"/>
                  <a:t>Moyen</a:t>
                </a:r>
                <a:r>
                  <a:rPr lang="en-US" sz="1200" dirty="0"/>
                  <a:t> and Martin, 2012). All data are </a:t>
                </a:r>
                <a:r>
                  <a:rPr lang="en-US" sz="1200" dirty="0" err="1"/>
                  <a:t>normalised</a:t>
                </a:r>
                <a:r>
                  <a:rPr lang="en-US" sz="1200" dirty="0"/>
                  <a:t> to primitive mantle (PM; data in Table S-7).</a:t>
                </a:r>
                <a:endParaRPr lang="en-US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Archean continental crust constrained by boron isotopes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 and Barnes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23-26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930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082792" y="2621086"/>
            <a:ext cx="29412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 </a:t>
            </a:r>
            <a:r>
              <a:rPr lang="en-US" sz="1100" dirty="0"/>
              <a:t>Trace element concentrations for the TTG samples and average TTG (</a:t>
            </a:r>
            <a:r>
              <a:rPr lang="en-US" sz="1100" dirty="0" err="1"/>
              <a:t>Moyen</a:t>
            </a:r>
            <a:r>
              <a:rPr lang="en-US" sz="1100" dirty="0"/>
              <a:t> and Martin, 2012). All data are </a:t>
            </a:r>
            <a:r>
              <a:rPr lang="en-US" sz="1100" dirty="0" err="1"/>
              <a:t>normalised</a:t>
            </a:r>
            <a:r>
              <a:rPr lang="en-US" sz="1100" dirty="0"/>
              <a:t> to primitive mantle (PM; data in Table S-7).</a:t>
            </a:r>
            <a:endParaRPr lang="en-GB" sz="1100" dirty="0"/>
          </a:p>
        </p:txBody>
      </p:sp>
      <p:pic>
        <p:nvPicPr>
          <p:cNvPr id="17" name="Picture 16" descr="A close up of a map&#10;&#10;Description automatically generated">
            <a:extLst>
              <a:ext uri="{FF2B5EF4-FFF2-40B4-BE49-F238E27FC236}">
                <a16:creationId xmlns:a16="http://schemas.microsoft.com/office/drawing/2014/main" id="{59CA727F-543D-4D2E-9D40-02B3777993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83" y="1140361"/>
            <a:ext cx="8567273" cy="511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126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118</cp:revision>
  <dcterms:created xsi:type="dcterms:W3CDTF">2017-09-25T10:29:42Z</dcterms:created>
  <dcterms:modified xsi:type="dcterms:W3CDTF">2019-11-12T10:06:13Z</dcterms:modified>
</cp:coreProperties>
</file>