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5" d="100"/>
          <a:sy n="75" d="100"/>
        </p:scale>
        <p:origin x="97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dirty="0"/>
                  <a:t>Boron isotope data for the analysed samples and terrestrial reservoirs (histograms). Error bars for whole rock analyses are smaller than the symbols. Acasta data represents bulk rock </a:t>
                </a:r>
                <a:r>
                  <a:rPr lang="el-GR" dirty="0"/>
                  <a:t>δ</a:t>
                </a:r>
                <a:r>
                  <a:rPr lang="el-GR" baseline="30000" dirty="0"/>
                  <a:t>11</a:t>
                </a:r>
                <a:r>
                  <a:rPr lang="en-GB" dirty="0"/>
                  <a:t>B modelled from biotite data (Supplementary Information, Analytical Methods and Data). The values for reference reservoirs are in Table S-1.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Archean continental crust constrained by boron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23-26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378162" y="2724533"/>
            <a:ext cx="29412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GB" sz="1100" dirty="0"/>
              <a:t>Boron isotope data for the analysed samples and terrestrial reservoirs (histograms). Error bars for whole rock analyses are smaller than the symbols. Acasta data represents bulk rock </a:t>
            </a:r>
            <a:r>
              <a:rPr lang="el-GR" sz="1100" dirty="0"/>
              <a:t>δ</a:t>
            </a:r>
            <a:r>
              <a:rPr lang="el-GR" sz="1100" baseline="30000" dirty="0"/>
              <a:t>11</a:t>
            </a:r>
            <a:r>
              <a:rPr lang="en-GB" sz="1100" dirty="0"/>
              <a:t>B modelled from biotite data (Supplementary Information, Analytical Methods and Data). The values for reference reservoirs are in Table S-1.</a:t>
            </a:r>
          </a:p>
        </p:txBody>
      </p:sp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042024-9FA1-4489-A3EF-C739D1DF19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783" y="238287"/>
            <a:ext cx="4682643" cy="60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172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120</cp:revision>
  <dcterms:created xsi:type="dcterms:W3CDTF">2017-09-25T10:29:42Z</dcterms:created>
  <dcterms:modified xsi:type="dcterms:W3CDTF">2019-11-12T10:07:18Z</dcterms:modified>
</cp:coreProperties>
</file>