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STEM and STXM characterisation of the experimental residues.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STEM image of the residues of experiments conducted under 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200 °C in the presence of Mg-smectites and RNA.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b,c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Maps of minerals and organic compounds (same area as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STEM images of Mg-smectites.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STEM image of sub-micrometric minerals embedded in organic masses.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(f)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XANES spectra of organic compounds encountered in the residues. The spectrum of RNA is shown for comparison.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081" y="179388"/>
            <a:ext cx="307094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Viennet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clues for detecting biosignatures on Mars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Viennet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12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28-33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931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814218" y="2451809"/>
            <a:ext cx="294123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1 </a:t>
            </a:r>
            <a:r>
              <a:rPr lang="en-GB" sz="1100" dirty="0"/>
              <a:t>STEM and STXM characterisation of the experimental residues. </a:t>
            </a:r>
            <a:r>
              <a:rPr lang="en-GB" sz="1100" b="1" dirty="0"/>
              <a:t>(a)</a:t>
            </a:r>
            <a:r>
              <a:rPr lang="en-GB" sz="1100" dirty="0"/>
              <a:t> STEM image of the residues of experiments conducted under CO</a:t>
            </a:r>
            <a:r>
              <a:rPr lang="en-GB" sz="1100" baseline="-25000" dirty="0"/>
              <a:t>2</a:t>
            </a:r>
            <a:r>
              <a:rPr lang="en-GB" sz="1100" dirty="0"/>
              <a:t> at 200 °C in the presence of Mg-smectites and RNA. </a:t>
            </a:r>
            <a:r>
              <a:rPr lang="en-GB" sz="1100" b="1" dirty="0"/>
              <a:t>(</a:t>
            </a:r>
            <a:r>
              <a:rPr lang="en-GB" sz="1100" b="1" dirty="0" err="1"/>
              <a:t>b,c</a:t>
            </a:r>
            <a:r>
              <a:rPr lang="en-GB" sz="1100" b="1" dirty="0"/>
              <a:t>)</a:t>
            </a:r>
            <a:r>
              <a:rPr lang="en-GB" sz="1100" dirty="0"/>
              <a:t> Maps of minerals and organic compounds (same area as </a:t>
            </a:r>
            <a:r>
              <a:rPr lang="en-GB" sz="1100" b="1" dirty="0"/>
              <a:t>a</a:t>
            </a:r>
            <a:r>
              <a:rPr lang="en-GB" sz="1100" dirty="0"/>
              <a:t>). </a:t>
            </a:r>
            <a:r>
              <a:rPr lang="en-GB" sz="1100" b="1" dirty="0"/>
              <a:t>(d)</a:t>
            </a:r>
            <a:r>
              <a:rPr lang="en-GB" sz="1100" dirty="0"/>
              <a:t> STEM images </a:t>
            </a:r>
            <a:r>
              <a:rPr lang="en-GB" sz="1100"/>
              <a:t>of Mg-smectites</a:t>
            </a:r>
            <a:r>
              <a:rPr lang="en-GB" sz="1100" dirty="0"/>
              <a:t>. </a:t>
            </a:r>
            <a:r>
              <a:rPr lang="en-GB" sz="1100" b="1" dirty="0"/>
              <a:t>(e)</a:t>
            </a:r>
            <a:r>
              <a:rPr lang="en-GB" sz="1100" dirty="0"/>
              <a:t> STEM image of sub-micrometric minerals embedded in organic masses. </a:t>
            </a:r>
            <a:r>
              <a:rPr lang="en-GB" sz="1100" b="1" dirty="0"/>
              <a:t>(f)</a:t>
            </a:r>
            <a:r>
              <a:rPr lang="en-GB" sz="1100" dirty="0"/>
              <a:t> XANES spectra of organic compounds encountered in the residues. The spectrum of RNA is shown for comparison.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0C1F1E-B391-4735-8679-B6665E46A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29" y="872848"/>
            <a:ext cx="5940396" cy="52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249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121</cp:revision>
  <dcterms:created xsi:type="dcterms:W3CDTF">2017-09-25T10:29:42Z</dcterms:created>
  <dcterms:modified xsi:type="dcterms:W3CDTF">2019-11-27T13:39:31Z</dcterms:modified>
</cp:coreProperties>
</file>