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Calculated minimum melt temperature for zircon dissolution as a function of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Zr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concentration in the protoliths and M value (cation ratio). SPG have M values &gt; 1.1 while I-type granites typically have M values &lt; 1.0. Melt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Zr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concentration at zircon saturation using the zircon saturation model of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Boehnke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(2013).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0084" y="179388"/>
            <a:ext cx="369394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Zhang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Hafnium isotopic disequilibrium during sediment melting and assimilation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Zhang</a:t>
            </a:r>
            <a:r>
              <a:rPr lang="de-AT" altLang="en-US" sz="1200" b="1" i="1" dirty="0">
                <a:latin typeface="Arial" panose="020B0604020202020204" pitchFamily="34" charset="0"/>
              </a:rPr>
              <a:t> 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34-39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487751"/>
            <a:ext cx="29412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4 </a:t>
            </a:r>
            <a:r>
              <a:rPr lang="en-US" sz="1100" dirty="0"/>
              <a:t>Calculated minimum melt temperature for zircon dissolution as a function of </a:t>
            </a:r>
            <a:r>
              <a:rPr lang="en-US" sz="1100" dirty="0" err="1"/>
              <a:t>Zr</a:t>
            </a:r>
            <a:r>
              <a:rPr lang="en-US" sz="1100" dirty="0"/>
              <a:t> concentration in the protoliths and M value (cation ratio). SPG have M values &gt; 1.1 while I-type granites typically have M values &lt; 1.0. Melt </a:t>
            </a:r>
            <a:r>
              <a:rPr lang="en-US" sz="1100" dirty="0" err="1"/>
              <a:t>Zr</a:t>
            </a:r>
            <a:r>
              <a:rPr lang="en-US" sz="1100" dirty="0"/>
              <a:t> concentration at zircon saturation using the zircon saturation model of </a:t>
            </a:r>
            <a:r>
              <a:rPr lang="en-US" sz="1100" dirty="0" err="1"/>
              <a:t>Boehnke</a:t>
            </a:r>
            <a:r>
              <a:rPr lang="en-US" sz="1100" dirty="0"/>
              <a:t> </a:t>
            </a:r>
            <a:r>
              <a:rPr lang="en-US" sz="1100" i="1" dirty="0"/>
              <a:t>et al</a:t>
            </a:r>
            <a:r>
              <a:rPr lang="en-US" sz="1100" dirty="0"/>
              <a:t>. (2013). </a:t>
            </a:r>
            <a:endParaRPr lang="en-GB" sz="1100" dirty="0"/>
          </a:p>
        </p:txBody>
      </p:sp>
      <p:pic>
        <p:nvPicPr>
          <p:cNvPr id="17" name="Picture 16" descr="A close up of a map&#10;&#10;Description automatically generated">
            <a:extLst>
              <a:ext uri="{FF2B5EF4-FFF2-40B4-BE49-F238E27FC236}">
                <a16:creationId xmlns:a16="http://schemas.microsoft.com/office/drawing/2014/main" id="{73FEE3A8-9EC4-4D7A-A91F-CA6F91E49E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553" y="1189130"/>
            <a:ext cx="5865495" cy="48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177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125</cp:revision>
  <dcterms:created xsi:type="dcterms:W3CDTF">2017-09-25T10:29:42Z</dcterms:created>
  <dcterms:modified xsi:type="dcterms:W3CDTF">2020-01-09T09:14:34Z</dcterms:modified>
</cp:coreProperties>
</file>