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Starting material for experiments showing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Six high pressure, high temperature (HPHT) experimental conditions investigated and their corresponding metamorphic grades spanning lower and upper blueschist (BS), greenschist (GS) and amphibolite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Amph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.). Grey depicts HPHT conditions investigated previously (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Schiffbauer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2012; Li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2013b, 2014; Picard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2015a,b; Alleon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2016, 2017;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Miot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2017).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Si-rich microbial filamentous material and coccoidal cell structures are observed under SEM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in the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starting material, shown in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 by a view ~ 1 cm across; forming Si-rich biofilms around calcite grains (Fig. S-1a,b).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0084" y="179388"/>
            <a:ext cx="369394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Cousins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Metamorphic evolution of carbonate-hosted microbial biosignatures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Cousins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40-45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250733"/>
            <a:ext cx="294123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GB" sz="1100" dirty="0"/>
              <a:t>Starting material for experiments showing </a:t>
            </a:r>
            <a:r>
              <a:rPr lang="en-GB" sz="1100" b="1" dirty="0"/>
              <a:t>(a)</a:t>
            </a:r>
            <a:r>
              <a:rPr lang="en-GB" sz="1100" dirty="0"/>
              <a:t> Six high pressure, high temperature (HPHT) experimental conditions investigated and their corresponding metamorphic grades spanning lower and upper blueschist (BS), greenschist (GS) and amphibolite (</a:t>
            </a:r>
            <a:r>
              <a:rPr lang="en-GB" sz="1100" dirty="0" err="1"/>
              <a:t>Amph</a:t>
            </a:r>
            <a:r>
              <a:rPr lang="en-GB" sz="1100" dirty="0"/>
              <a:t>.). Grey depicts HPHT conditions investigated previously (</a:t>
            </a:r>
            <a:r>
              <a:rPr lang="en-GB" sz="1100" dirty="0" err="1"/>
              <a:t>Schiffbauer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2012; Li </a:t>
            </a:r>
            <a:r>
              <a:rPr lang="en-GB" sz="1100" i="1" dirty="0"/>
              <a:t>et al</a:t>
            </a:r>
            <a:r>
              <a:rPr lang="en-GB" sz="1100" dirty="0"/>
              <a:t>., 2013b, 2014; Picard </a:t>
            </a:r>
            <a:r>
              <a:rPr lang="en-GB" sz="1100" i="1" dirty="0"/>
              <a:t>et al</a:t>
            </a:r>
            <a:r>
              <a:rPr lang="en-GB" sz="1100" dirty="0"/>
              <a:t>., 2015a,b; Alleon </a:t>
            </a:r>
            <a:r>
              <a:rPr lang="en-GB" sz="1100" i="1" dirty="0"/>
              <a:t>et al</a:t>
            </a:r>
            <a:r>
              <a:rPr lang="en-GB" sz="1100" dirty="0"/>
              <a:t>., 2016, 2017; </a:t>
            </a:r>
            <a:r>
              <a:rPr lang="en-GB" sz="1100" dirty="0" err="1"/>
              <a:t>Miot</a:t>
            </a:r>
            <a:r>
              <a:rPr lang="en-GB" sz="1100" dirty="0"/>
              <a:t> </a:t>
            </a:r>
            <a:r>
              <a:rPr lang="en-GB" sz="1100" i="1" dirty="0"/>
              <a:t>et al</a:t>
            </a:r>
            <a:r>
              <a:rPr lang="en-GB" sz="1100" dirty="0"/>
              <a:t>., 2017). </a:t>
            </a:r>
            <a:r>
              <a:rPr lang="en-GB" sz="1100" b="1" dirty="0"/>
              <a:t>(b) </a:t>
            </a:r>
            <a:r>
              <a:rPr lang="en-GB" sz="1100" dirty="0"/>
              <a:t>Si-rich microbial filamentous material and coccoidal cell structures are observed under SEM</a:t>
            </a:r>
            <a:r>
              <a:rPr lang="en-GB" sz="1100" b="1" dirty="0"/>
              <a:t> </a:t>
            </a:r>
            <a:r>
              <a:rPr lang="en-GB" sz="1100" dirty="0"/>
              <a:t>in the </a:t>
            </a:r>
            <a:r>
              <a:rPr lang="en-GB" sz="1100" dirty="0" err="1"/>
              <a:t>the</a:t>
            </a:r>
            <a:r>
              <a:rPr lang="en-GB" sz="1100" dirty="0"/>
              <a:t> starting material, shown in </a:t>
            </a:r>
            <a:r>
              <a:rPr lang="en-GB" sz="1100" b="1" dirty="0"/>
              <a:t>(c)</a:t>
            </a:r>
            <a:r>
              <a:rPr lang="en-GB" sz="1100" dirty="0"/>
              <a:t>  by a view ~ 1 cm across; forming Si-rich biofilms around calcite grains (Fig. S-1a,b). </a:t>
            </a:r>
          </a:p>
        </p:txBody>
      </p:sp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923A92A-1F29-4954-9AD6-23FE35920E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9" y="1445566"/>
            <a:ext cx="7703545" cy="424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323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123</cp:revision>
  <dcterms:created xsi:type="dcterms:W3CDTF">2017-09-25T10:29:42Z</dcterms:created>
  <dcterms:modified xsi:type="dcterms:W3CDTF">2020-01-09T17:11:25Z</dcterms:modified>
</cp:coreProperties>
</file>