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4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 – g)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BSE+EDS elemental maps (red = Ca, green = Si, yellow = S) and SEM images of </a:t>
                </a:r>
                <a:r>
                  <a:rPr lang="en-GB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sulfur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globules in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(a, b)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Starting material;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(c)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800 MPa, 425 °C;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(d, e)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800 MPa, 300 °C;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(f)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800 MPa, 550 °C; and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(g)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500 MPa, 500 °C;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(h)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BSE+EDS elemental map showing the co-location of Fe (Fe = purple) with S (S = yellow) within a silica-rich (Si = red) fabric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(i) 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in the 800 MPa, 425 °C experiment. 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09/01/2020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30084" y="179388"/>
            <a:ext cx="3693945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Cousins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Metamorphic evolution of carbonate-hosted microbial biosignatures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Cousins</a:t>
            </a:r>
            <a:r>
              <a:rPr lang="de-AT" altLang="en-US" sz="1200" b="1" i="1" dirty="0">
                <a:latin typeface="Arial" panose="020B0604020202020204" pitchFamily="34" charset="0"/>
              </a:rPr>
              <a:t> et al.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12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40-45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</a:t>
            </a:r>
            <a:r>
              <a:rPr lang="fr-FR" altLang="en-US" sz="1200" b="1" dirty="0">
                <a:latin typeface="Arial" panose="020B0604020202020204" pitchFamily="34" charset="0"/>
              </a:rPr>
              <a:t>2002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2020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814218" y="2451809"/>
            <a:ext cx="2941236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4</a:t>
            </a:r>
            <a:r>
              <a:rPr lang="en-GB" sz="1100" dirty="0"/>
              <a:t> </a:t>
            </a:r>
            <a:r>
              <a:rPr lang="en-GB" sz="1100" b="1" dirty="0"/>
              <a:t>(a – g)</a:t>
            </a:r>
            <a:r>
              <a:rPr lang="en-GB" sz="1100" dirty="0"/>
              <a:t> BSE+EDS elemental maps (red = Ca, green = Si, yellow = S) and SEM images of </a:t>
            </a:r>
            <a:r>
              <a:rPr lang="en-GB" sz="1100" dirty="0" err="1"/>
              <a:t>sulfur</a:t>
            </a:r>
            <a:r>
              <a:rPr lang="en-GB" sz="1100" dirty="0"/>
              <a:t> globules in </a:t>
            </a:r>
            <a:r>
              <a:rPr lang="en-GB" sz="1100" b="1" dirty="0"/>
              <a:t>(a, b)</a:t>
            </a:r>
            <a:r>
              <a:rPr lang="en-GB" sz="1100" dirty="0"/>
              <a:t> Starting material; </a:t>
            </a:r>
            <a:r>
              <a:rPr lang="en-GB" sz="1100" b="1" dirty="0"/>
              <a:t>(c) </a:t>
            </a:r>
            <a:r>
              <a:rPr lang="en-GB" sz="1100" dirty="0"/>
              <a:t>800 MPa, 425 °C; </a:t>
            </a:r>
            <a:r>
              <a:rPr lang="en-GB" sz="1100" b="1" dirty="0"/>
              <a:t>(d, e)</a:t>
            </a:r>
            <a:r>
              <a:rPr lang="en-GB" sz="1100" dirty="0"/>
              <a:t> 800 MPa, 300 °C; </a:t>
            </a:r>
            <a:r>
              <a:rPr lang="en-GB" sz="1100" b="1" dirty="0"/>
              <a:t>(f)</a:t>
            </a:r>
            <a:r>
              <a:rPr lang="en-GB" sz="1100" dirty="0"/>
              <a:t> 800 MPa, 550 °C; and </a:t>
            </a:r>
            <a:r>
              <a:rPr lang="en-GB" sz="1100" b="1" dirty="0"/>
              <a:t>(g)</a:t>
            </a:r>
            <a:r>
              <a:rPr lang="en-GB" sz="1100" dirty="0"/>
              <a:t> 500 MPa, 500 °C; </a:t>
            </a:r>
            <a:r>
              <a:rPr lang="en-GB" sz="1100" b="1" dirty="0"/>
              <a:t>(h)</a:t>
            </a:r>
            <a:r>
              <a:rPr lang="en-GB" sz="1100" dirty="0"/>
              <a:t> BSE+EDS elemental map showing the co-location of Fe (Fe = purple) with S (S = yellow) within a silica-rich (Si = red) fabric</a:t>
            </a:r>
            <a:r>
              <a:rPr lang="en-GB" sz="1100" b="1" dirty="0"/>
              <a:t> (i) </a:t>
            </a:r>
            <a:r>
              <a:rPr lang="en-GB" sz="1100" dirty="0"/>
              <a:t>in the 800 MPa, 425 °C experiment. </a:t>
            </a:r>
          </a:p>
        </p:txBody>
      </p:sp>
      <p:pic>
        <p:nvPicPr>
          <p:cNvPr id="14" name="Picture 13" descr="A picture containing many, cake, group&#10;&#10;Description automatically generated">
            <a:extLst>
              <a:ext uri="{FF2B5EF4-FFF2-40B4-BE49-F238E27FC236}">
                <a16:creationId xmlns:a16="http://schemas.microsoft.com/office/drawing/2014/main" id="{DE82E509-A213-4AC8-BB86-0358CF35D9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207" y="1012825"/>
            <a:ext cx="5694044" cy="5139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315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126</cp:revision>
  <dcterms:created xsi:type="dcterms:W3CDTF">2017-09-25T10:29:42Z</dcterms:created>
  <dcterms:modified xsi:type="dcterms:W3CDTF">2020-01-09T17:15:05Z</dcterms:modified>
</cp:coreProperties>
</file>