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US" sz="1200" b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a,b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Dissolved Fe(II),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US" sz="1200" b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c,d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Fe(II) in solid phase,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US" sz="1200" b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e,f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Fe(III) in solid phase at different time points during GR oxidation by SW2 and TIE-1. Error bars indicate standard deviation of three biological replicates.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440" y="179388"/>
            <a:ext cx="4035589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Oxidation of green rust by anoxygenic phototrophic Fe(II)-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oxidising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bacteria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Han</a:t>
            </a:r>
            <a:r>
              <a:rPr lang="de-AT" altLang="en-US" sz="1200" b="1" i="1" dirty="0">
                <a:latin typeface="Arial" panose="020B0604020202020204" pitchFamily="34" charset="0"/>
              </a:rPr>
              <a:t> 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52-57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29182"/>
            <a:ext cx="294123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 </a:t>
            </a:r>
            <a:r>
              <a:rPr lang="en-US" sz="1100" b="1" dirty="0"/>
              <a:t>(</a:t>
            </a:r>
            <a:r>
              <a:rPr lang="en-US" sz="1100" b="1" dirty="0" err="1"/>
              <a:t>a,b</a:t>
            </a:r>
            <a:r>
              <a:rPr lang="en-US" sz="1100" b="1" dirty="0"/>
              <a:t>)</a:t>
            </a:r>
            <a:r>
              <a:rPr lang="en-US" sz="1100" dirty="0"/>
              <a:t> Dissolved Fe(II), </a:t>
            </a:r>
            <a:r>
              <a:rPr lang="en-US" sz="1100" b="1" dirty="0"/>
              <a:t>(</a:t>
            </a:r>
            <a:r>
              <a:rPr lang="en-US" sz="1100" b="1" dirty="0" err="1"/>
              <a:t>c,d</a:t>
            </a:r>
            <a:r>
              <a:rPr lang="en-US" sz="1100" b="1" dirty="0"/>
              <a:t>)</a:t>
            </a:r>
            <a:r>
              <a:rPr lang="en-US" sz="1100" dirty="0"/>
              <a:t> Fe(II) in solid phase, </a:t>
            </a:r>
            <a:r>
              <a:rPr lang="en-US" sz="1100" b="1" dirty="0"/>
              <a:t>(</a:t>
            </a:r>
            <a:r>
              <a:rPr lang="en-US" sz="1100" b="1" dirty="0" err="1"/>
              <a:t>e,f</a:t>
            </a:r>
            <a:r>
              <a:rPr lang="en-US" sz="1100" b="1" dirty="0"/>
              <a:t>)</a:t>
            </a:r>
            <a:r>
              <a:rPr lang="en-US" sz="1100" dirty="0"/>
              <a:t> Fe(III) in solid phase at different time points during GR oxidation by SW2 and TIE-1. </a:t>
            </a:r>
            <a:r>
              <a:rPr lang="en-US" sz="1100"/>
              <a:t>Error bars indicate standard deviation of three biological replicates. 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404E91-5407-4EE5-AA6E-4B8BF4CADF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68" y="615043"/>
            <a:ext cx="4550718" cy="562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180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132</cp:revision>
  <dcterms:created xsi:type="dcterms:W3CDTF">2017-09-25T10:29:42Z</dcterms:created>
  <dcterms:modified xsi:type="dcterms:W3CDTF">2020-01-23T17:08:21Z</dcterms:modified>
</cp:coreProperties>
</file>