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Mössbauer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spectroscopy data of the minerals produced by oxidation of GR by the phototrophic Fe(II)-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oxidising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strains SW2 (10 % inoculum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20 % inoculum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 and TIE-1 (10 % inoculum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20 % inoculum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(d)</a:t>
                </a:r>
                <a:r>
                  <a:rPr lang="en-US" sz="1200" b="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),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respectively.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Magn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Fe(III) corresponds to a magnetically ordered Fe mineral.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28/01/2020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8440" y="179388"/>
            <a:ext cx="4035589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Oxidation of green rust by anoxygenic phototrophic Fe(II)-</a:t>
            </a: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oxidising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bacteria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Han </a:t>
            </a:r>
            <a:r>
              <a:rPr lang="de-AT" altLang="en-US" sz="1200" b="1" i="1" dirty="0">
                <a:latin typeface="Arial" panose="020B0604020202020204" pitchFamily="34" charset="0"/>
              </a:rPr>
              <a:t>et al. </a:t>
            </a:r>
            <a:r>
              <a:rPr lang="tr-TR" altLang="en-US" sz="1200" b="1" dirty="0">
                <a:latin typeface="Arial" panose="020B0604020202020204" pitchFamily="34" charset="0"/>
              </a:rPr>
              <a:t>(20</a:t>
            </a:r>
            <a:r>
              <a:rPr lang="fr-FR" altLang="en-US" sz="1200" b="1" dirty="0">
                <a:latin typeface="Arial" panose="020B0604020202020204" pitchFamily="34" charset="0"/>
              </a:rPr>
              <a:t>20)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52-57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2004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429182"/>
            <a:ext cx="2941236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3</a:t>
            </a:r>
            <a:r>
              <a:rPr lang="en-US" sz="1100" dirty="0"/>
              <a:t> </a:t>
            </a:r>
            <a:r>
              <a:rPr lang="en-US" sz="1100" dirty="0" err="1"/>
              <a:t>Mössbauer</a:t>
            </a:r>
            <a:r>
              <a:rPr lang="en-US" sz="1100" dirty="0"/>
              <a:t> spectroscopy data of the minerals produced by oxidation of GR by the phototrophic Fe(II)-</a:t>
            </a:r>
            <a:r>
              <a:rPr lang="en-US" sz="1100" dirty="0" err="1"/>
              <a:t>oxidising</a:t>
            </a:r>
            <a:r>
              <a:rPr lang="en-US" sz="1100" dirty="0"/>
              <a:t> strains SW2 (10 % inoculum </a:t>
            </a:r>
            <a:r>
              <a:rPr lang="en-US" sz="1100" b="1" dirty="0"/>
              <a:t>(a)</a:t>
            </a:r>
            <a:r>
              <a:rPr lang="en-US" sz="1100" dirty="0"/>
              <a:t> and 20 % inoculum </a:t>
            </a:r>
            <a:r>
              <a:rPr lang="en-US" sz="1100" b="1" dirty="0"/>
              <a:t>(b)</a:t>
            </a:r>
            <a:r>
              <a:rPr lang="en-US" sz="1100" dirty="0"/>
              <a:t>) and TIE-1 (10 % inoculum </a:t>
            </a:r>
            <a:r>
              <a:rPr lang="en-US" sz="1100" b="1" dirty="0"/>
              <a:t>(c)</a:t>
            </a:r>
            <a:r>
              <a:rPr lang="en-US" sz="1100" dirty="0"/>
              <a:t> and 20 % inoculum </a:t>
            </a:r>
            <a:r>
              <a:rPr lang="en-US" sz="1100" b="1" dirty="0"/>
              <a:t>(d)</a:t>
            </a:r>
            <a:r>
              <a:rPr lang="en-US" sz="1100" dirty="0"/>
              <a:t>), respectively. </a:t>
            </a:r>
            <a:r>
              <a:rPr lang="en-US" sz="1100" dirty="0" err="1"/>
              <a:t>Magn</a:t>
            </a:r>
            <a:r>
              <a:rPr lang="en-US" sz="1100" dirty="0"/>
              <a:t>. Fe(III) corresponds to a magnetically ordered Fe mineral.</a:t>
            </a:r>
            <a:endParaRPr lang="en-GB" sz="11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B918BC0-05C2-4638-B134-F4DCA25901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1847" y="872848"/>
            <a:ext cx="5835174" cy="525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200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133</cp:revision>
  <dcterms:created xsi:type="dcterms:W3CDTF">2017-09-25T10:29:42Z</dcterms:created>
  <dcterms:modified xsi:type="dcterms:W3CDTF">2020-01-28T14:15:07Z</dcterms:modified>
</cp:coreProperties>
</file>