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The fraction of Mo remaining in river water, </a:t>
                </a:r>
                <a:r>
                  <a:rPr lang="en-GB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</a:t>
                </a:r>
                <a:r>
                  <a:rPr lang="en-GB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diss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estimated using the ratio of Mo to rhenium (Re) in the dissolved load relative to parent materials,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versus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the difference in 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98/95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 between river water and river bed materials. Lines are a batch fractionation model using fractionation factors between a solution and secondary mineral phases, based on fractionation factors of -0.8 ‰ (black) to -1.4 ‰ (grey) (Goldberg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2009; Barling and Anbar, 2004). Error bars indicated for </a:t>
                </a:r>
                <a:r>
                  <a:rPr lang="en-GB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</a:t>
                </a:r>
                <a:r>
                  <a:rPr lang="en-GB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diss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are the propagated 2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s.e.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errors on (Mo/Re)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BM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which is the main source of uncertainty. Error bars for 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98/95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diss-BM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incorporate the 2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s.d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analytical error on 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98/95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diss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the 2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s.e.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of the mean 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98/95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BM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053" y="179388"/>
            <a:ext cx="411597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Horan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Unravelling the controls on the molybdenum isotope ratios of river waters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Horan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13,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fr-FR" altLang="en-US" sz="1200" b="1" dirty="0">
                <a:latin typeface="Arial" panose="020B0604020202020204" pitchFamily="34" charset="0"/>
              </a:rPr>
              <a:t>1-6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2005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43879" y="2028616"/>
            <a:ext cx="29412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</a:t>
            </a:r>
            <a:r>
              <a:rPr lang="en-GB" sz="1100" dirty="0"/>
              <a:t> The fraction of Mo remaining in river water, </a:t>
            </a:r>
            <a:r>
              <a:rPr lang="en-GB" sz="1100" i="1" dirty="0" err="1"/>
              <a:t>f</a:t>
            </a:r>
            <a:r>
              <a:rPr lang="en-GB" sz="1100" dirty="0" err="1"/>
              <a:t>Mo</a:t>
            </a:r>
            <a:r>
              <a:rPr lang="en-GB" sz="1100" baseline="-25000" dirty="0" err="1"/>
              <a:t>diss</a:t>
            </a:r>
            <a:r>
              <a:rPr lang="en-GB" sz="1100" dirty="0"/>
              <a:t>, estimated using the ratio of Mo to rhenium (Re) in the dissolved load relative to parent materials, </a:t>
            </a:r>
            <a:r>
              <a:rPr lang="en-GB" sz="1100" i="1" dirty="0"/>
              <a:t>versus</a:t>
            </a:r>
            <a:r>
              <a:rPr lang="en-GB" sz="1100" dirty="0"/>
              <a:t> the difference in δ</a:t>
            </a:r>
            <a:r>
              <a:rPr lang="en-GB" sz="1100" baseline="30000" dirty="0"/>
              <a:t>98/95</a:t>
            </a:r>
            <a:r>
              <a:rPr lang="en-GB" sz="1100" dirty="0"/>
              <a:t>Mo between river water and river bed materials. Lines are a batch fractionation model using fractionation factors between a solution and secondary mineral phases, based on fractionation factors of -0.8 ‰ (black) to -1.4 ‰ (grey) (Goldberg </a:t>
            </a:r>
            <a:r>
              <a:rPr lang="en-GB" sz="1100" i="1" dirty="0"/>
              <a:t>et al</a:t>
            </a:r>
            <a:r>
              <a:rPr lang="en-GB" sz="1100" dirty="0"/>
              <a:t>., 2009; Barling and Anbar, 2004). Error bars indicated for </a:t>
            </a:r>
            <a:r>
              <a:rPr lang="en-GB" sz="1100" i="1" dirty="0" err="1"/>
              <a:t>f</a:t>
            </a:r>
            <a:r>
              <a:rPr lang="en-GB" sz="1100" dirty="0" err="1"/>
              <a:t>Mo</a:t>
            </a:r>
            <a:r>
              <a:rPr lang="en-GB" sz="1100" baseline="-25000" dirty="0" err="1"/>
              <a:t>diss</a:t>
            </a:r>
            <a:r>
              <a:rPr lang="en-GB" sz="1100" dirty="0"/>
              <a:t> are the propagated 2 </a:t>
            </a:r>
            <a:r>
              <a:rPr lang="en-GB" sz="1100" dirty="0" err="1"/>
              <a:t>s.e.</a:t>
            </a:r>
            <a:r>
              <a:rPr lang="en-GB" sz="1100" dirty="0"/>
              <a:t> errors on (Mo/Re)</a:t>
            </a:r>
            <a:r>
              <a:rPr lang="en-GB" sz="1100" baseline="-25000" dirty="0"/>
              <a:t>BM</a:t>
            </a:r>
            <a:r>
              <a:rPr lang="en-GB" sz="1100" dirty="0"/>
              <a:t>, which is the main source of uncertainty. Error bars for Δ</a:t>
            </a:r>
            <a:r>
              <a:rPr lang="en-GB" sz="1100" baseline="30000" dirty="0"/>
              <a:t>98/95</a:t>
            </a:r>
            <a:r>
              <a:rPr lang="en-GB" sz="1100" dirty="0"/>
              <a:t>Mo</a:t>
            </a:r>
            <a:r>
              <a:rPr lang="en-GB" sz="1100" baseline="-25000" dirty="0"/>
              <a:t>diss-BM</a:t>
            </a:r>
            <a:r>
              <a:rPr lang="en-GB" sz="1100" dirty="0"/>
              <a:t> incorporate the 2 </a:t>
            </a:r>
            <a:r>
              <a:rPr lang="en-GB" sz="1100" dirty="0" err="1"/>
              <a:t>s.d</a:t>
            </a:r>
            <a:r>
              <a:rPr lang="en-GB" sz="1100" dirty="0"/>
              <a:t> analytical error on δ</a:t>
            </a:r>
            <a:r>
              <a:rPr lang="en-GB" sz="1100" baseline="30000" dirty="0"/>
              <a:t>98/95</a:t>
            </a:r>
            <a:r>
              <a:rPr lang="en-GB" sz="1100" dirty="0"/>
              <a:t>Mo</a:t>
            </a:r>
            <a:r>
              <a:rPr lang="en-GB" sz="1100" baseline="-25000" dirty="0"/>
              <a:t>diss</a:t>
            </a:r>
            <a:r>
              <a:rPr lang="en-GB" sz="1100" dirty="0"/>
              <a:t> and the 2 </a:t>
            </a:r>
            <a:r>
              <a:rPr lang="en-GB" sz="1100" dirty="0" err="1"/>
              <a:t>s.e.</a:t>
            </a:r>
            <a:r>
              <a:rPr lang="en-GB" sz="1100" dirty="0"/>
              <a:t> of the mean δ</a:t>
            </a:r>
            <a:r>
              <a:rPr lang="en-GB" sz="1100" baseline="30000" dirty="0"/>
              <a:t>98/95</a:t>
            </a:r>
            <a:r>
              <a:rPr lang="en-GB" sz="1100" dirty="0"/>
              <a:t>Mo</a:t>
            </a:r>
            <a:r>
              <a:rPr lang="en-GB" sz="1100" baseline="-25000" dirty="0"/>
              <a:t>BM</a:t>
            </a:r>
            <a:r>
              <a:rPr lang="en-GB" sz="1100" dirty="0"/>
              <a:t>.</a:t>
            </a:r>
            <a:r>
              <a:rPr lang="en-GB" sz="1100" b="1" dirty="0"/>
              <a:t> </a:t>
            </a:r>
            <a:endParaRPr lang="en-GB" sz="11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5F4C595-FDAF-41B2-BB6F-4CF63242D6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528" y="997769"/>
            <a:ext cx="6367593" cy="533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361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117</cp:revision>
  <dcterms:created xsi:type="dcterms:W3CDTF">2017-09-25T10:29:42Z</dcterms:created>
  <dcterms:modified xsi:type="dcterms:W3CDTF">2020-02-19T10:12:10Z</dcterms:modified>
</cp:coreProperties>
</file>