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 varScale="1">
        <p:scale>
          <a:sx n="76" d="100"/>
          <a:sy n="76" d="100"/>
        </p:scale>
        <p:origin x="8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2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Chondrite normalised REE patterns for apatite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(a-e)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and titanite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(f-i)</a:t>
                </a:r>
                <a:r>
                  <a:rPr lang="en-GB" sz="1200" b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b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iagram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j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represents La/</a:t>
                </a:r>
                <a:r>
                  <a:rPr lang="en-GB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Yb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vs.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Yb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values normalised to chondrite for whole rock data, modified after </a:t>
                </a:r>
                <a:r>
                  <a:rPr lang="en-GB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Moyen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and Martin (2012). Green and blue fields correspond to post 2.5 Ga granitoids and TTG, respectively.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1 (a)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Structure factors,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of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molten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CaCO</a:t>
                </a:r>
                <a:r>
                  <a:rPr lang="en-GB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; curves are stacked to see better the evolution with increased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conditions (given on the right panel); the main change affecting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(Fig. 1a) is the shift of the first sharp diffraction peak (FSDP) towards higher reciprocal distances, up to 2.28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fr-FR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GB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at 8.7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GPa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which corresponds in the real space to a characteristic mid-range order distance,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2𝜋/𝑞_𝐹𝑆𝐷𝑃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of 2.76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(b)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Corresponding radial distribution functions (plain curves),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g(r)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compared to MD simulations (dashed curve;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Vuilleumier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et al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., 2014).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262" y="179388"/>
            <a:ext cx="3864768" cy="89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en-US" alt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Bruand</a:t>
            </a: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Accessory mineral constraints on crustal evolution: elemental fingerprints for magma discrimination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52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Bruand </a:t>
            </a:r>
            <a:r>
              <a:rPr lang="de-AT" altLang="en-US" sz="1200" b="1" i="1" dirty="0">
                <a:latin typeface="Arial" panose="020B0604020202020204" pitchFamily="34" charset="0"/>
              </a:rPr>
              <a:t>et al. </a:t>
            </a:r>
            <a:r>
              <a:rPr lang="tr-TR" altLang="en-US" sz="1200" b="1" dirty="0">
                <a:latin typeface="Arial" panose="020B0604020202020204" pitchFamily="34" charset="0"/>
              </a:rPr>
              <a:t>(20</a:t>
            </a:r>
            <a:r>
              <a:rPr lang="fr-FR" altLang="en-US" sz="1200" b="1" dirty="0">
                <a:latin typeface="Arial" panose="020B0604020202020204" pitchFamily="34" charset="0"/>
              </a:rPr>
              <a:t>20)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dirty="0">
                <a:latin typeface="Arial" panose="020B0604020202020204" pitchFamily="34" charset="0"/>
              </a:rPr>
              <a:t>13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fr-FR" altLang="en-US" sz="1200" b="1" dirty="0">
                <a:latin typeface="Arial" panose="020B0604020202020204" pitchFamily="34" charset="0"/>
              </a:rPr>
              <a:t>7-12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</a:t>
            </a:r>
            <a:r>
              <a:rPr lang="fr-FR" altLang="en-US" sz="1200" b="1" dirty="0">
                <a:latin typeface="Arial" panose="020B0604020202020204" pitchFamily="34" charset="0"/>
              </a:rPr>
              <a:t>2006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4218" y="6260109"/>
            <a:ext cx="320981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just"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2020 The Authors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Published by the European Association of Geochemistry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fr-FR" altLang="en-US" sz="1000" dirty="0">
                <a:latin typeface="Arial" panose="020B0604020202020204" pitchFamily="34" charset="0"/>
              </a:rPr>
              <a:t>u</a:t>
            </a:r>
            <a:r>
              <a:rPr lang="en-GB" altLang="en-US" sz="1000" dirty="0" err="1">
                <a:latin typeface="Arial" panose="020B0604020202020204" pitchFamily="34" charset="0"/>
              </a:rPr>
              <a:t>nder</a:t>
            </a:r>
            <a:r>
              <a:rPr lang="en-GB" altLang="en-US" sz="1000" dirty="0">
                <a:latin typeface="Arial" panose="020B0604020202020204" pitchFamily="34" charset="0"/>
              </a:rPr>
              <a:t> Creative Commons License CC BY-NC-ND.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8657830" y="2875002"/>
            <a:ext cx="336619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/>
              <a:t>Figure 2</a:t>
            </a:r>
            <a:r>
              <a:rPr lang="en-GB" sz="1100" dirty="0"/>
              <a:t> Chondrite normalised REE patterns for apatite </a:t>
            </a:r>
            <a:r>
              <a:rPr lang="en-GB" sz="1100" b="1" dirty="0"/>
              <a:t>(a-e)</a:t>
            </a:r>
            <a:r>
              <a:rPr lang="en-GB" sz="1100" dirty="0"/>
              <a:t> and titanite </a:t>
            </a:r>
            <a:r>
              <a:rPr lang="en-GB" sz="1100" b="1" dirty="0"/>
              <a:t>(f-i)</a:t>
            </a:r>
            <a:r>
              <a:rPr lang="en-GB" sz="1100" dirty="0"/>
              <a:t>.</a:t>
            </a:r>
            <a:r>
              <a:rPr lang="en-GB" sz="1100" b="1" dirty="0"/>
              <a:t> </a:t>
            </a:r>
            <a:r>
              <a:rPr lang="en-GB" sz="1100" dirty="0"/>
              <a:t>Diagram</a:t>
            </a:r>
            <a:r>
              <a:rPr lang="en-GB" sz="1100" b="1" dirty="0"/>
              <a:t> j </a:t>
            </a:r>
            <a:r>
              <a:rPr lang="en-GB" sz="1100" dirty="0"/>
              <a:t>represents La/</a:t>
            </a:r>
            <a:r>
              <a:rPr lang="en-GB" sz="1100" dirty="0" err="1"/>
              <a:t>Yb</a:t>
            </a:r>
            <a:r>
              <a:rPr lang="en-GB" sz="1100" dirty="0"/>
              <a:t> </a:t>
            </a:r>
            <a:r>
              <a:rPr lang="en-GB" sz="1100" i="1" dirty="0"/>
              <a:t>vs.</a:t>
            </a:r>
            <a:r>
              <a:rPr lang="en-GB" sz="1100" dirty="0"/>
              <a:t> </a:t>
            </a:r>
            <a:r>
              <a:rPr lang="en-GB" sz="1100" dirty="0" err="1"/>
              <a:t>Yb</a:t>
            </a:r>
            <a:r>
              <a:rPr lang="en-GB" sz="1100" dirty="0"/>
              <a:t> values normalised to chondrite for whole rock data, modified after </a:t>
            </a:r>
            <a:r>
              <a:rPr lang="en-GB" sz="1100" dirty="0" err="1"/>
              <a:t>Moyen</a:t>
            </a:r>
            <a:r>
              <a:rPr lang="en-GB" sz="1100" dirty="0"/>
              <a:t> and Martin (2012). Green and blue fields correspond to post 2.5 Ga granitoids and TTG, respectively.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9BFBEA-0B76-404A-B875-69E5D2BCB5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005" y="651474"/>
            <a:ext cx="5569626" cy="555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175</Words>
  <Application>Microsoft Office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Alice Williams</cp:lastModifiedBy>
  <cp:revision>137</cp:revision>
  <dcterms:created xsi:type="dcterms:W3CDTF">2017-09-25T10:29:42Z</dcterms:created>
  <dcterms:modified xsi:type="dcterms:W3CDTF">2020-02-26T16:19:29Z</dcterms:modified>
</cp:coreProperties>
</file>