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Apatite compositions: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La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Y diagram discriminating 2 groups of apatite,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La</a:t>
                </a:r>
                <a:r>
                  <a:rPr lang="en-GB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Sm</a:t>
                </a:r>
                <a:r>
                  <a:rPr lang="en-GB" sz="1200" kern="1200" baseline="-250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vs.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ASI (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/((nCa-3.33*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nP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+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nNa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+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nK</a:t>
                </a:r>
                <a:r>
                  <a:rPr lang="en-GB"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)),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discriminating peraluminous from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metaluminous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compositions and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Sr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vs.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Y, discriminating apatite from HP- and LP-TTG magmas.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262" y="179388"/>
            <a:ext cx="3864768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Bruand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Accessory mineral constraints on crustal evolution: elemental fingerprints for magma discrimination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Bruand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7-12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2006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2156938" y="5501159"/>
            <a:ext cx="80286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4</a:t>
            </a:r>
            <a:r>
              <a:rPr lang="en-GB" sz="1100" dirty="0"/>
              <a:t> Apatite compositions: </a:t>
            </a:r>
            <a:r>
              <a:rPr lang="en-GB" sz="1100" b="1" dirty="0"/>
              <a:t>(a)</a:t>
            </a:r>
            <a:r>
              <a:rPr lang="en-GB" sz="1100" dirty="0"/>
              <a:t> La </a:t>
            </a:r>
            <a:r>
              <a:rPr lang="en-GB" sz="1100" i="1" dirty="0"/>
              <a:t>vs</a:t>
            </a:r>
            <a:r>
              <a:rPr lang="en-GB" sz="1100" dirty="0"/>
              <a:t>. Y diagram discriminating 2 groups of apatite, </a:t>
            </a:r>
            <a:r>
              <a:rPr lang="en-GB" sz="1100" b="1" dirty="0"/>
              <a:t>(b)</a:t>
            </a:r>
            <a:r>
              <a:rPr lang="en-GB" sz="1100" dirty="0"/>
              <a:t> </a:t>
            </a:r>
            <a:r>
              <a:rPr lang="en-GB" sz="1100" dirty="0" err="1"/>
              <a:t>La</a:t>
            </a:r>
            <a:r>
              <a:rPr lang="en-GB" sz="1100" baseline="-25000" dirty="0" err="1"/>
              <a:t>N</a:t>
            </a:r>
            <a:r>
              <a:rPr lang="en-GB" sz="1100" dirty="0"/>
              <a:t>/</a:t>
            </a:r>
            <a:r>
              <a:rPr lang="en-GB" sz="1100" dirty="0" err="1"/>
              <a:t>Sm</a:t>
            </a:r>
            <a:r>
              <a:rPr lang="en-GB" sz="1100" baseline="-25000" dirty="0" err="1"/>
              <a:t>N</a:t>
            </a:r>
            <a:r>
              <a:rPr lang="en-GB" sz="1100" dirty="0"/>
              <a:t> </a:t>
            </a:r>
            <a:r>
              <a:rPr lang="en-GB" sz="1100" i="1" dirty="0"/>
              <a:t>vs.</a:t>
            </a:r>
            <a:r>
              <a:rPr lang="en-GB" sz="1100" dirty="0"/>
              <a:t> ASI (</a:t>
            </a:r>
            <a:r>
              <a:rPr lang="en-GB" sz="1100" dirty="0" err="1"/>
              <a:t>nAl</a:t>
            </a:r>
            <a:r>
              <a:rPr lang="en-GB" sz="1100" dirty="0"/>
              <a:t>/((nCa-3.33*</a:t>
            </a:r>
            <a:r>
              <a:rPr lang="en-GB" sz="1100" dirty="0" err="1"/>
              <a:t>nP</a:t>
            </a:r>
            <a:r>
              <a:rPr lang="en-GB" sz="1100" dirty="0"/>
              <a:t>) + </a:t>
            </a:r>
            <a:r>
              <a:rPr lang="en-GB" sz="1100" dirty="0" err="1"/>
              <a:t>nNa</a:t>
            </a:r>
            <a:r>
              <a:rPr lang="en-GB" sz="1100" dirty="0"/>
              <a:t> + </a:t>
            </a:r>
            <a:r>
              <a:rPr lang="en-GB" sz="1100" dirty="0" err="1"/>
              <a:t>nK</a:t>
            </a:r>
            <a:r>
              <a:rPr lang="en-GB" sz="1100" dirty="0"/>
              <a:t>))), discriminating peraluminous from </a:t>
            </a:r>
            <a:r>
              <a:rPr lang="en-GB" sz="1100" dirty="0" err="1"/>
              <a:t>metaluminous</a:t>
            </a:r>
            <a:r>
              <a:rPr lang="en-GB" sz="1100" dirty="0"/>
              <a:t> compositions and </a:t>
            </a:r>
            <a:r>
              <a:rPr lang="en-GB" sz="1100" b="1" dirty="0"/>
              <a:t>(c)</a:t>
            </a:r>
            <a:r>
              <a:rPr lang="en-GB" sz="1100" dirty="0"/>
              <a:t> Sr </a:t>
            </a:r>
            <a:r>
              <a:rPr lang="en-GB" sz="1100" i="1" dirty="0"/>
              <a:t>vs.</a:t>
            </a:r>
            <a:r>
              <a:rPr lang="en-GB" sz="1100" dirty="0"/>
              <a:t> Y, discriminating apatite from HP- and LP-TTG magmas.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EC8C7F-56A0-4C4F-9ECB-AE288D6D6C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7" y="1554407"/>
            <a:ext cx="11485266" cy="369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185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140</cp:revision>
  <dcterms:created xsi:type="dcterms:W3CDTF">2017-09-25T10:29:42Z</dcterms:created>
  <dcterms:modified xsi:type="dcterms:W3CDTF">2020-02-26T16:44:27Z</dcterms:modified>
</cp:coreProperties>
</file>