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Schematic diagram showing the broader subduction zone system.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Sulfur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introduced to the oceanic crust during crystallisation and hydrothermal circulation.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Magmatic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sulfides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react to form pyrite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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chalcopyrite and iron is oxidised (see Supplementary Information S-1).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Sulfur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later extracted during metamorphic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devolatilisation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Sulfides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precipitate in reaction rinds formed upon exhumation of metamorphic rocks along the slab mantle interface, while the remaining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sulfur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infiltrates the overlying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subarc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mantle.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521" y="179388"/>
            <a:ext cx="422650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Walters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 loss from subducted altered oceanic crust and implications for mantle oxidation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Walters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</a:t>
            </a:r>
            <a:r>
              <a:rPr lang="fr-FR" altLang="en-US" sz="1200" b="1" dirty="0">
                <a:latin typeface="Arial" panose="020B0604020202020204" pitchFamily="34" charset="0"/>
              </a:rPr>
              <a:t>20)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13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36-41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2011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81774" y="2504649"/>
            <a:ext cx="334225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1 </a:t>
            </a:r>
            <a:r>
              <a:rPr lang="en-GB" sz="1100" dirty="0"/>
              <a:t>Schematic diagram showing the broader subduction zone system. </a:t>
            </a:r>
            <a:r>
              <a:rPr lang="en-GB" sz="1100" dirty="0" err="1"/>
              <a:t>Sulfur</a:t>
            </a:r>
            <a:r>
              <a:rPr lang="en-GB" sz="1100" dirty="0"/>
              <a:t> is introduced to the oceanic crust during crystallisation and hydrothermal circulation. </a:t>
            </a:r>
            <a:r>
              <a:rPr lang="en-GB" sz="1100" b="1" dirty="0"/>
              <a:t>(a)</a:t>
            </a:r>
            <a:r>
              <a:rPr lang="en-GB" sz="1100" dirty="0"/>
              <a:t> Magmatic </a:t>
            </a:r>
            <a:r>
              <a:rPr lang="en-GB" sz="1100" dirty="0" err="1"/>
              <a:t>sulfides</a:t>
            </a:r>
            <a:r>
              <a:rPr lang="en-GB" sz="1100" dirty="0"/>
              <a:t> react to form pyrite </a:t>
            </a:r>
            <a:r>
              <a:rPr lang="en-GB" sz="1100" dirty="0">
                <a:sym typeface="Symbol" panose="05050102010706020507" pitchFamily="18" charset="2"/>
              </a:rPr>
              <a:t></a:t>
            </a:r>
            <a:r>
              <a:rPr lang="en-GB" sz="1100" dirty="0"/>
              <a:t> chalcopyrite and iron is oxidised (see Supplementary Information S-1). </a:t>
            </a:r>
            <a:r>
              <a:rPr lang="en-GB" sz="1100" dirty="0" err="1"/>
              <a:t>Sulfur</a:t>
            </a:r>
            <a:r>
              <a:rPr lang="en-GB" sz="1100" dirty="0"/>
              <a:t> is later extracted during metamorphic </a:t>
            </a:r>
            <a:r>
              <a:rPr lang="en-GB" sz="1100" dirty="0" err="1"/>
              <a:t>devolatilisation</a:t>
            </a:r>
            <a:r>
              <a:rPr lang="en-GB" sz="1100" dirty="0"/>
              <a:t>. </a:t>
            </a:r>
            <a:r>
              <a:rPr lang="en-GB" sz="1100" b="1" dirty="0"/>
              <a:t>(b) </a:t>
            </a:r>
            <a:r>
              <a:rPr lang="en-GB" sz="1100" dirty="0" err="1"/>
              <a:t>Sulfides</a:t>
            </a:r>
            <a:r>
              <a:rPr lang="en-GB" sz="1100" dirty="0"/>
              <a:t> precipitate in reaction rinds formed upon exhumation of metamorphic rocks along the slab mantle interface, while the remaining </a:t>
            </a:r>
            <a:r>
              <a:rPr lang="en-GB" sz="1100" dirty="0" err="1"/>
              <a:t>sulfur</a:t>
            </a:r>
            <a:r>
              <a:rPr lang="en-GB" sz="1100" dirty="0"/>
              <a:t> infiltrates the overlying </a:t>
            </a:r>
            <a:r>
              <a:rPr lang="en-GB" sz="1100" dirty="0" err="1"/>
              <a:t>subarc</a:t>
            </a:r>
            <a:r>
              <a:rPr lang="en-GB" sz="1100" dirty="0"/>
              <a:t> mantle.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F7D2523-4BC4-4296-B357-AFE28F756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5" y="1137926"/>
            <a:ext cx="7564000" cy="50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227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143</cp:revision>
  <dcterms:created xsi:type="dcterms:W3CDTF">2017-09-25T10:29:42Z</dcterms:created>
  <dcterms:modified xsi:type="dcterms:W3CDTF">2020-04-02T07:22:49Z</dcterms:modified>
</cp:coreProperties>
</file>