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76" d="100"/>
          <a:sy n="76" d="100"/>
        </p:scale>
        <p:origin x="8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2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Closed system phase equilibrium modelling results utilising an average AOC composition from ODP hole 504B. The stability fields of common rock types are shaded (see key) and the stable solid </a:t>
                </a:r>
                <a:r>
                  <a:rPr lang="en-GB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sulfur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phases are also highlighted. Honshu and Cascadia slab top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P-T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paths after Syracuse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al.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(2010). 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1 (a)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Structure factors,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of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molten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CaCO</a:t>
                </a:r>
                <a:r>
                  <a:rPr lang="en-GB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; curves are stacked to see better the evolution with increased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conditions (given on the right panel); the main change affecting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(Fig. 1a) is the shift of the first sharp diffraction peak (FSDP) towards higher reciprocal distances, up to 2.28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fr-FR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GB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at 8.7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GPa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which corresponds in the real space to a characteristic mid-range order distance,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2𝜋/𝑞_𝐹𝑆𝐷𝑃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2.76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(b)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Corresponding radial distribution functions (plain curves),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g(r)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compared to MD simulations (dashed curve;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Vuilleumier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., 2014).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521" y="179388"/>
            <a:ext cx="4226508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Walters </a:t>
            </a:r>
            <a:r>
              <a:rPr lang="en-US" alt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Sulfur loss from subducted altered oceanic crust and implications for mantle oxidation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52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Walters </a:t>
            </a:r>
            <a:r>
              <a:rPr lang="de-AT" altLang="en-US" sz="1200" b="1" i="1" dirty="0">
                <a:latin typeface="Arial" panose="020B0604020202020204" pitchFamily="34" charset="0"/>
              </a:rPr>
              <a:t>et al. </a:t>
            </a:r>
            <a:r>
              <a:rPr lang="tr-TR" altLang="en-US" sz="1200" b="1" dirty="0">
                <a:latin typeface="Arial" panose="020B0604020202020204" pitchFamily="34" charset="0"/>
              </a:rPr>
              <a:t>(20</a:t>
            </a:r>
            <a:r>
              <a:rPr lang="fr-FR" altLang="en-US" sz="1200" b="1" dirty="0">
                <a:latin typeface="Arial" panose="020B0604020202020204" pitchFamily="34" charset="0"/>
              </a:rPr>
              <a:t>20)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13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fr-FR" altLang="en-US" sz="1200" b="1" dirty="0">
                <a:latin typeface="Arial" panose="020B0604020202020204" pitchFamily="34" charset="0"/>
              </a:rPr>
              <a:t>36-41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</a:t>
            </a:r>
            <a:r>
              <a:rPr lang="fr-FR" altLang="en-US" sz="1200" b="1" dirty="0">
                <a:latin typeface="Arial" panose="020B0604020202020204" pitchFamily="34" charset="0"/>
              </a:rPr>
              <a:t>2011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218" y="6260109"/>
            <a:ext cx="320981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just"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2020 The Authors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Published by the European Association of Geochemistry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fr-FR" altLang="en-US" sz="1000" dirty="0">
                <a:latin typeface="Arial" panose="020B0604020202020204" pitchFamily="34" charset="0"/>
              </a:rPr>
              <a:t>u</a:t>
            </a:r>
            <a:r>
              <a:rPr lang="en-GB" altLang="en-US" sz="1000" dirty="0" err="1">
                <a:latin typeface="Arial" panose="020B0604020202020204" pitchFamily="34" charset="0"/>
              </a:rPr>
              <a:t>nder</a:t>
            </a:r>
            <a:r>
              <a:rPr lang="en-GB" altLang="en-US" sz="1000" dirty="0">
                <a:latin typeface="Arial" panose="020B0604020202020204" pitchFamily="34" charset="0"/>
              </a:rPr>
              <a:t> Creative Commons License CC BY-NC-ND.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8681775" y="2875002"/>
            <a:ext cx="334225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/>
              <a:t>Figure 2</a:t>
            </a:r>
            <a:r>
              <a:rPr lang="en-GB" sz="1100" dirty="0"/>
              <a:t> Closed system phase equilibrium modelling results utilising an average AOC composition from ODP hole 504B. The stability fields of common rock types are shaded (see key) and the stable solid </a:t>
            </a:r>
            <a:r>
              <a:rPr lang="en-GB" sz="1100" dirty="0" err="1"/>
              <a:t>sulfur</a:t>
            </a:r>
            <a:r>
              <a:rPr lang="en-GB" sz="1100" dirty="0"/>
              <a:t> phases are also highlighted. Honshu and Cascadia slab top </a:t>
            </a:r>
            <a:r>
              <a:rPr lang="en-GB" sz="1100" i="1" dirty="0"/>
              <a:t>P-T</a:t>
            </a:r>
            <a:r>
              <a:rPr lang="en-GB" sz="1100" dirty="0"/>
              <a:t> paths after Syracuse </a:t>
            </a:r>
            <a:r>
              <a:rPr lang="en-GB" sz="1100" i="1" dirty="0"/>
              <a:t>et al. </a:t>
            </a:r>
            <a:r>
              <a:rPr lang="en-GB" sz="1100" dirty="0"/>
              <a:t>(2010). </a:t>
            </a:r>
          </a:p>
        </p:txBody>
      </p:sp>
      <p:pic>
        <p:nvPicPr>
          <p:cNvPr id="7" name="Picture 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B1B3B93F-E4B6-474B-B5CA-7556846C0E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59" y="1236299"/>
            <a:ext cx="7458875" cy="487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173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143</cp:revision>
  <dcterms:created xsi:type="dcterms:W3CDTF">2017-09-25T10:29:42Z</dcterms:created>
  <dcterms:modified xsi:type="dcterms:W3CDTF">2020-03-23T11:46:10Z</dcterms:modified>
</cp:coreProperties>
</file>