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4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Transmitted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GB" sz="12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a,c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reflected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GB" sz="12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b,d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light images of </a:t>
                </a:r>
                <a:r>
                  <a:rPr lang="en-GB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sulfides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in </a:t>
                </a:r>
                <a:r>
                  <a:rPr lang="en-GB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eclogites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In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GB" sz="12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a,b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pyrite + chalcopyrite are observed as inclusions in garnet from the Junction School </a:t>
                </a:r>
                <a:r>
                  <a:rPr lang="en-GB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eclogite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Franciscan Complex, California. In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en-GB" sz="1200" b="1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c,d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matrix pyrite is associated with retrograde chlorite + glaucophane in a </a:t>
                </a:r>
                <a:r>
                  <a:rPr lang="en-GB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metasomatised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metagabbroic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eclogite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from Syros, Greece.  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23/03/2020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521" y="179388"/>
            <a:ext cx="4226508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Walters </a:t>
            </a:r>
            <a:r>
              <a:rPr lang="en-US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Sulfur loss from subducted altered oceanic crust and implications for mantle oxidation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52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Walters </a:t>
            </a:r>
            <a:r>
              <a:rPr lang="de-AT" altLang="en-US" sz="1200" b="1" i="1" dirty="0">
                <a:latin typeface="Arial" panose="020B0604020202020204" pitchFamily="34" charset="0"/>
              </a:rPr>
              <a:t>et al. </a:t>
            </a:r>
            <a:r>
              <a:rPr lang="tr-TR" altLang="en-US" sz="1200" b="1" dirty="0">
                <a:latin typeface="Arial" panose="020B0604020202020204" pitchFamily="34" charset="0"/>
              </a:rPr>
              <a:t>(20</a:t>
            </a:r>
            <a:r>
              <a:rPr lang="fr-FR" altLang="en-US" sz="1200" b="1" dirty="0">
                <a:latin typeface="Arial" panose="020B0604020202020204" pitchFamily="34" charset="0"/>
              </a:rPr>
              <a:t>20)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13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36-41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</a:t>
            </a:r>
            <a:r>
              <a:rPr lang="fr-FR" altLang="en-US" sz="1200" b="1" dirty="0">
                <a:latin typeface="Arial" panose="020B0604020202020204" pitchFamily="34" charset="0"/>
              </a:rPr>
              <a:t>2011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2020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681775" y="2875002"/>
            <a:ext cx="3342253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/>
              <a:t>Figure 4</a:t>
            </a:r>
            <a:r>
              <a:rPr lang="en-GB" sz="1100" dirty="0"/>
              <a:t> Transmitted </a:t>
            </a:r>
            <a:r>
              <a:rPr lang="en-GB" sz="1100" b="1" dirty="0"/>
              <a:t>(</a:t>
            </a:r>
            <a:r>
              <a:rPr lang="en-GB" sz="1100" b="1" dirty="0" err="1"/>
              <a:t>a,c</a:t>
            </a:r>
            <a:r>
              <a:rPr lang="en-GB" sz="1100" b="1" dirty="0"/>
              <a:t>)</a:t>
            </a:r>
            <a:r>
              <a:rPr lang="en-GB" sz="1100" dirty="0"/>
              <a:t> and reflected </a:t>
            </a:r>
            <a:r>
              <a:rPr lang="en-GB" sz="1100" b="1" dirty="0"/>
              <a:t>(</a:t>
            </a:r>
            <a:r>
              <a:rPr lang="en-GB" sz="1100" b="1" dirty="0" err="1"/>
              <a:t>b,d</a:t>
            </a:r>
            <a:r>
              <a:rPr lang="en-GB" sz="1100" b="1" dirty="0"/>
              <a:t>)</a:t>
            </a:r>
            <a:r>
              <a:rPr lang="en-GB" sz="1100" dirty="0"/>
              <a:t> light images of </a:t>
            </a:r>
            <a:r>
              <a:rPr lang="en-GB" sz="1100" dirty="0" err="1"/>
              <a:t>sulfides</a:t>
            </a:r>
            <a:r>
              <a:rPr lang="en-GB" sz="1100" dirty="0"/>
              <a:t> in </a:t>
            </a:r>
            <a:r>
              <a:rPr lang="en-GB" sz="1100" dirty="0" err="1"/>
              <a:t>eclogites</a:t>
            </a:r>
            <a:r>
              <a:rPr lang="en-GB" sz="1100" dirty="0"/>
              <a:t>. In </a:t>
            </a:r>
            <a:r>
              <a:rPr lang="en-GB" sz="1100" b="1" dirty="0"/>
              <a:t>(</a:t>
            </a:r>
            <a:r>
              <a:rPr lang="en-GB" sz="1100" b="1" dirty="0" err="1"/>
              <a:t>a,b</a:t>
            </a:r>
            <a:r>
              <a:rPr lang="en-GB" sz="1100" b="1" dirty="0"/>
              <a:t>)</a:t>
            </a:r>
            <a:r>
              <a:rPr lang="en-GB" sz="1100" dirty="0"/>
              <a:t>, pyrite + chalcopyrite are observed as inclusions in garnet from the Junction School </a:t>
            </a:r>
            <a:r>
              <a:rPr lang="en-GB" sz="1100" dirty="0" err="1"/>
              <a:t>eclogite</a:t>
            </a:r>
            <a:r>
              <a:rPr lang="en-GB" sz="1100" dirty="0"/>
              <a:t>, Franciscan Complex, California. In </a:t>
            </a:r>
            <a:r>
              <a:rPr lang="en-GB" sz="1100" b="1" dirty="0"/>
              <a:t>(</a:t>
            </a:r>
            <a:r>
              <a:rPr lang="en-GB" sz="1100" b="1" dirty="0" err="1"/>
              <a:t>c,d</a:t>
            </a:r>
            <a:r>
              <a:rPr lang="en-GB" sz="1100" b="1" dirty="0"/>
              <a:t>)</a:t>
            </a:r>
            <a:r>
              <a:rPr lang="en-GB" sz="1100" dirty="0"/>
              <a:t>, matrix pyrite is associated with retrograde chlorite + glaucophane in a </a:t>
            </a:r>
            <a:r>
              <a:rPr lang="en-GB" sz="1100" dirty="0" err="1"/>
              <a:t>metasomatised</a:t>
            </a:r>
            <a:r>
              <a:rPr lang="en-GB" sz="1100" dirty="0"/>
              <a:t> </a:t>
            </a:r>
            <a:r>
              <a:rPr lang="en-GB" sz="1100" dirty="0" err="1"/>
              <a:t>metagabbroic</a:t>
            </a:r>
            <a:r>
              <a:rPr lang="en-GB" sz="1100" dirty="0"/>
              <a:t> </a:t>
            </a:r>
            <a:r>
              <a:rPr lang="en-GB" sz="1100" dirty="0" err="1"/>
              <a:t>eclogite</a:t>
            </a:r>
            <a:r>
              <a:rPr lang="en-GB" sz="1100" dirty="0"/>
              <a:t> from Syros, Greece.  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886581D-AC04-4A9C-99A4-014F43B71C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558" y="1095923"/>
            <a:ext cx="6380703" cy="486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207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145</cp:revision>
  <dcterms:created xsi:type="dcterms:W3CDTF">2017-09-25T10:29:42Z</dcterms:created>
  <dcterms:modified xsi:type="dcterms:W3CDTF">2020-03-23T12:10:38Z</dcterms:modified>
</cp:coreProperties>
</file>