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profiles of excess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Pb, microplastic abundance and microplastic composition of sediment cores at S03, S04, and SY83 stations (the profiles of sediment cores at SY81, SY87, and SQW43 stations are shown in Fig. S-1).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Excess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Pb profile. The sediment rates were calculated according to the gradient of the excess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Pb as a function of the depth.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Microplastic abundance (pieces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per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kg dry weight).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Microplastic composition. PE-polyethylene, PP-polypropylene, PS-polystyrene, PVC-polyvinyl chloride, PET-polyethylene terephthalate, PUR-polyurethane, PP&amp;A includes polyester, polyamide, rayon and acrylic.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21" y="179388"/>
            <a:ext cx="422650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Forty-year pollution history of microplastics in the largest marginal sea of the western Pacific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Chen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42-47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1775" y="2367171"/>
            <a:ext cx="33422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The profiles of excess </a:t>
            </a:r>
            <a:r>
              <a:rPr lang="en-GB" sz="1100" baseline="30000" dirty="0"/>
              <a:t>210</a:t>
            </a:r>
            <a:r>
              <a:rPr lang="en-GB" sz="1100" dirty="0"/>
              <a:t>Pb, microplastic abundance and microplastic composition of sediment cores at S03, S04, and SY83 stations </a:t>
            </a:r>
            <a:r>
              <a:rPr lang="en-GB" sz="1100"/>
              <a:t>(the </a:t>
            </a:r>
            <a:r>
              <a:rPr lang="en-GB" sz="1100" dirty="0"/>
              <a:t>profiles of sediment cores at SY81, SY87, and SQW43 stations are shown in Fig. S-1). </a:t>
            </a:r>
            <a:r>
              <a:rPr lang="en-GB" sz="1100" b="1" dirty="0"/>
              <a:t>(a)</a:t>
            </a:r>
            <a:r>
              <a:rPr lang="en-GB" sz="1100" dirty="0"/>
              <a:t> Excess </a:t>
            </a:r>
            <a:r>
              <a:rPr lang="en-GB" sz="1100" baseline="30000" dirty="0"/>
              <a:t>210</a:t>
            </a:r>
            <a:r>
              <a:rPr lang="en-GB" sz="1100" dirty="0"/>
              <a:t>Pb profile. The sediment rates were calculated according to the gradient of the excess </a:t>
            </a:r>
            <a:r>
              <a:rPr lang="en-GB" sz="1100" baseline="30000" dirty="0"/>
              <a:t>210</a:t>
            </a:r>
            <a:r>
              <a:rPr lang="en-GB" sz="1100" dirty="0"/>
              <a:t>Pb as a function of the depth. </a:t>
            </a:r>
            <a:r>
              <a:rPr lang="en-GB" sz="1100" b="1" dirty="0"/>
              <a:t>(b)</a:t>
            </a:r>
            <a:r>
              <a:rPr lang="en-GB" sz="1100" dirty="0"/>
              <a:t> Microplastic abundance (pieces </a:t>
            </a:r>
            <a:r>
              <a:rPr lang="en-GB" sz="1100" i="1" dirty="0"/>
              <a:t>per</a:t>
            </a:r>
            <a:r>
              <a:rPr lang="en-GB" sz="1100" dirty="0"/>
              <a:t> kg dry weight). </a:t>
            </a:r>
            <a:r>
              <a:rPr lang="en-GB" sz="1100" b="1" dirty="0"/>
              <a:t>(c)</a:t>
            </a:r>
            <a:r>
              <a:rPr lang="en-GB" sz="1100" dirty="0"/>
              <a:t> Microplastic composition. PE-polyethylene, PP-polypropylene, PS-polystyrene, PVC-polyvinyl chloride, PET-polyethylene terephthalate, PUR-polyurethane, PP&amp;A includes polyester, polyamide, rayon and acrylic.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6BF96C2E-A062-4CA3-A513-EEA1AC761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02" y="452176"/>
            <a:ext cx="3937514" cy="565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295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144</cp:revision>
  <dcterms:created xsi:type="dcterms:W3CDTF">2017-09-25T10:29:42Z</dcterms:created>
  <dcterms:modified xsi:type="dcterms:W3CDTF">2020-04-03T10:02:37Z</dcterms:modified>
</cp:coreProperties>
</file>