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US" sz="1200" b="1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65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Cu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Cu abundance in trinitite with distance from the ‘Gadget’ compared with Zn, Pb and K contents from the same samples (Day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2017; Chen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2019). BSE is from Savage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(2015).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086" y="179388"/>
            <a:ext cx="431694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Moderately volatile element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high temperature determined from nuclear detonation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Day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54-60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37635" y="2877533"/>
            <a:ext cx="320981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b="1" i="1" dirty="0"/>
              <a:t> </a:t>
            </a:r>
            <a:r>
              <a:rPr lang="en-US" sz="1100" b="1" dirty="0"/>
              <a:t>(a)</a:t>
            </a:r>
            <a:r>
              <a:rPr lang="en-US" sz="1100" i="1" dirty="0"/>
              <a:t> </a:t>
            </a:r>
            <a:r>
              <a:rPr lang="en-US" sz="1100" dirty="0"/>
              <a:t>δ</a:t>
            </a:r>
            <a:r>
              <a:rPr lang="en-US" sz="1100" baseline="30000" dirty="0"/>
              <a:t>65</a:t>
            </a:r>
            <a:r>
              <a:rPr lang="en-US" sz="1100" dirty="0"/>
              <a:t>Cu and </a:t>
            </a:r>
            <a:r>
              <a:rPr lang="en-US" sz="1100" b="1" dirty="0"/>
              <a:t>(b)</a:t>
            </a:r>
            <a:r>
              <a:rPr lang="en-US" sz="1100" dirty="0"/>
              <a:t> Cu abundance in trinitite with distance from the ‘Gadget’ compared with Zn, Pb and K contents from the same samples (Day</a:t>
            </a:r>
            <a:r>
              <a:rPr lang="en-US" sz="1100" i="1" dirty="0"/>
              <a:t> et al., </a:t>
            </a:r>
            <a:r>
              <a:rPr lang="en-US" sz="1100" dirty="0"/>
              <a:t>2017; Chen</a:t>
            </a:r>
            <a:r>
              <a:rPr lang="en-US" sz="1100" i="1" dirty="0"/>
              <a:t> et al., </a:t>
            </a:r>
            <a:r>
              <a:rPr lang="en-US" sz="1100" dirty="0"/>
              <a:t>2019). BSE is from Savage </a:t>
            </a:r>
            <a:r>
              <a:rPr lang="en-US" sz="1100" i="1" dirty="0"/>
              <a:t>et al</a:t>
            </a:r>
            <a:r>
              <a:rPr lang="en-US" sz="1100" dirty="0"/>
              <a:t>. (2015).</a:t>
            </a:r>
            <a:endParaRPr lang="en-GB" sz="1100" dirty="0"/>
          </a:p>
        </p:txBody>
      </p:sp>
      <p:pic>
        <p:nvPicPr>
          <p:cNvPr id="17" name="Picture 16" descr="A close up of a map&#10;&#10;Description automatically generated">
            <a:extLst>
              <a:ext uri="{FF2B5EF4-FFF2-40B4-BE49-F238E27FC236}">
                <a16:creationId xmlns:a16="http://schemas.microsoft.com/office/drawing/2014/main" id="{985D023D-16BD-4389-B876-D57BBEA6DB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188" y="813902"/>
            <a:ext cx="3959084" cy="544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172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148</cp:revision>
  <dcterms:created xsi:type="dcterms:W3CDTF">2017-09-25T10:29:42Z</dcterms:created>
  <dcterms:modified xsi:type="dcterms:W3CDTF">2020-04-01T08:12:03Z</dcterms:modified>
</cp:coreProperties>
</file>