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553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07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Stacked probability density plot of the global zircon age-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  <a:sym typeface="Symbol" panose="05050102010706020507" pitchFamily="18" charset="2"/>
                  </a:rPr>
                  <a:t></a:t>
                </a:r>
                <a:r>
                  <a:rPr lang="en-US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Hf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compilation, with 50 Myr age bins.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Colours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indicate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for each bin. The timing of change-point shifts for cratons are labeled.  The upper inset shows the moving average and 2 </a:t>
                </a:r>
                <a:r>
                  <a:rPr lang="en-US" sz="1200" kern="120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en-US"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.e.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within this population; the lower shows the moving standard deviation.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7086" y="179388"/>
            <a:ext cx="4316943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Bauer and Reimink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Hafnium isotopes in zircons document the gradual onset of mobile-lid tectonics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Bauer and Reimink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14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1-6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2015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27587" y="2568261"/>
            <a:ext cx="320981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2 </a:t>
            </a:r>
            <a:r>
              <a:rPr lang="en-US" sz="1100" dirty="0"/>
              <a:t>Stacked probability density plot of the global zircon age-</a:t>
            </a:r>
            <a:r>
              <a:rPr lang="en-US" sz="1100" dirty="0">
                <a:sym typeface="Symbol" panose="05050102010706020507" pitchFamily="18" charset="2"/>
              </a:rPr>
              <a:t></a:t>
            </a:r>
            <a:r>
              <a:rPr lang="en-US" sz="1100" baseline="-25000" dirty="0"/>
              <a:t>Hf</a:t>
            </a:r>
            <a:r>
              <a:rPr lang="en-US" sz="1100" dirty="0"/>
              <a:t> compilation, with 50 Myr age bins. </a:t>
            </a:r>
            <a:r>
              <a:rPr lang="en-US" sz="1100" dirty="0" err="1"/>
              <a:t>Colours</a:t>
            </a:r>
            <a:r>
              <a:rPr lang="en-US" sz="1100" dirty="0"/>
              <a:t> indicate </a:t>
            </a:r>
            <a:r>
              <a:rPr lang="en-US" sz="1100" i="1" dirty="0"/>
              <a:t>n</a:t>
            </a:r>
            <a:r>
              <a:rPr lang="en-US" sz="1100" dirty="0"/>
              <a:t> for each bin. The timing of change-point shifts for cratons are labeled.  The upper inset shows the moving average and 2 </a:t>
            </a:r>
            <a:r>
              <a:rPr lang="en-US" sz="1100" dirty="0" err="1"/>
              <a:t>s.e.</a:t>
            </a:r>
            <a:r>
              <a:rPr lang="en-US" sz="1100" dirty="0"/>
              <a:t> within this population; the lower shows the moving standard deviation.</a:t>
            </a:r>
            <a:r>
              <a:rPr lang="en-US" sz="1100" i="1" dirty="0"/>
              <a:t> </a:t>
            </a:r>
            <a:endParaRPr lang="en-GB" sz="1100" dirty="0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E5CDFBCE-9CCF-428B-B362-7D1E8C024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317" y="872848"/>
            <a:ext cx="4954020" cy="53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190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151</cp:revision>
  <dcterms:created xsi:type="dcterms:W3CDTF">2017-09-25T10:29:42Z</dcterms:created>
  <dcterms:modified xsi:type="dcterms:W3CDTF">2020-04-16T15:36:19Z</dcterms:modified>
</cp:coreProperties>
</file>